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8" r:id="rId6"/>
  </p:sldIdLst>
  <p:sldSz cx="21945600" cy="32918400"/>
  <p:notesSz cx="6858000" cy="9144000"/>
  <p:embeddedFontLst>
    <p:embeddedFont>
      <p:font typeface="Calibri" panose="020F0502020204030204" pitchFamily="34" charset="0"/>
      <p:regular r:id="rId8"/>
      <p:bold r:id="rId9"/>
      <p:italic r:id="rId10"/>
      <p:boldItalic r:id="rId11"/>
    </p:embeddedFont>
    <p:embeddedFont>
      <p:font typeface="Lato" panose="020F0502020204030203" pitchFamily="34" charset="0"/>
      <p:regular r:id="rId12"/>
      <p:bold r:id="rId13"/>
      <p:italic r:id="rId14"/>
      <p:boldItalic r:id="rId15"/>
    </p:embeddedFont>
    <p:embeddedFont>
      <p:font typeface="Segoe UI" panose="020B050204020402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1537" userDrawn="1">
          <p15:clr>
            <a:srgbClr val="980000"/>
          </p15:clr>
        </p15:guide>
        <p15:guide id="2" pos="16063" userDrawn="1">
          <p15:clr>
            <a:srgbClr val="FF0000"/>
          </p15:clr>
        </p15:guide>
        <p15:guide id="3" pos="706" userDrawn="1">
          <p15:clr>
            <a:srgbClr val="FFFF00"/>
          </p15:clr>
        </p15:guide>
        <p15:guide id="4" pos="1985" userDrawn="1">
          <p15:clr>
            <a:srgbClr val="93C47D"/>
          </p15:clr>
        </p15:guide>
        <p15:guide id="5" orient="horz" pos="10368"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t85mMhzB3t0YUqmZtm76boEX2n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A81E0-B7D5-2E25-8091-0BAF2E76739D}" name="Calleros, Alexis" initials="CA" userId="S::alexis.calleros@med.usc.edu::9352dcc2-0de0-465d-8b59-75e1cbefd4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2A076-E458-D5A6-A7AE-911B43C30CB5}" v="13" dt="2023-06-02T17:28:53.565"/>
    <p1510:client id="{D102E114-F7FD-89DE-0F26-678635294793}" v="78" dt="2023-06-23T21:52:28.397"/>
  </p1510:revLst>
</p1510:revInfo>
</file>

<file path=ppt/tableStyles.xml><?xml version="1.0" encoding="utf-8"?>
<a:tblStyleLst xmlns:a="http://schemas.openxmlformats.org/drawingml/2006/main" def="{B67C72A5-F40A-40A4-A183-80724A20D126}">
  <a:tblStyle styleId="{B67C72A5-F40A-40A4-A183-80724A20D126}"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varScale="1">
        <p:scale>
          <a:sx n="13" d="100"/>
          <a:sy n="13" d="100"/>
        </p:scale>
        <p:origin x="1192" y="100"/>
      </p:cViewPr>
      <p:guideLst>
        <p:guide pos="41537"/>
        <p:guide pos="16063"/>
        <p:guide pos="706"/>
        <p:guide pos="1985"/>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00375" y="1143000"/>
            <a:ext cx="8572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6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In </a:t>
            </a:r>
            <a:r>
              <a:rPr lang="en-US" dirty="0" err="1"/>
              <a:t>Powerpoint</a:t>
            </a:r>
            <a:r>
              <a:rPr lang="en-US" dirty="0"/>
              <a:t>, click View &gt; Guides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Keep text within gutter guides.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Intro/methods/result: </a:t>
            </a:r>
            <a:r>
              <a:rPr lang="en-US" b="1" dirty="0"/>
              <a:t>Do not drop below font size 28</a:t>
            </a:r>
            <a:r>
              <a:rPr lang="en-US" dirty="0"/>
              <a:t>, but if you have extra space, jack up the font size until the space is full.</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Do not use color in the sidebars except in graphs/figures. It’ll pull attention from the center and slow interpretation for passersby.</a:t>
            </a:r>
            <a:endParaRPr dirty="0"/>
          </a:p>
          <a:p>
            <a:pPr marL="0" lvl="0" indent="0" algn="l" rtl="0">
              <a:lnSpc>
                <a:spcPct val="100000"/>
              </a:lnSpc>
              <a:spcBef>
                <a:spcPts val="0"/>
              </a:spcBef>
              <a:spcAft>
                <a:spcPts val="0"/>
              </a:spcAft>
              <a:buClr>
                <a:schemeClr val="dk1"/>
              </a:buClr>
              <a:buSzPts val="1269"/>
              <a:buFont typeface="Arial"/>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In </a:t>
            </a:r>
            <a:r>
              <a:rPr lang="en-US" dirty="0" err="1"/>
              <a:t>Powerpoint</a:t>
            </a:r>
            <a:r>
              <a:rPr lang="en-US" dirty="0"/>
              <a:t>, click View &gt; Guides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Keep text within gutter guides.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Intro/methods/result: </a:t>
            </a:r>
            <a:r>
              <a:rPr lang="en-US" b="1" dirty="0"/>
              <a:t>Do not drop below font size 28</a:t>
            </a:r>
            <a:r>
              <a:rPr lang="en-US" dirty="0"/>
              <a:t>, but if you have extra space, jack up the font size until the space is full.</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Do not use color in the sidebars except in graphs/figures. It’ll pull attention from the center and slow interpretation for passersby.</a:t>
            </a:r>
            <a:endParaRPr dirty="0"/>
          </a:p>
          <a:p>
            <a:pPr marL="0" lvl="0" indent="0" algn="l" rtl="0">
              <a:lnSpc>
                <a:spcPct val="100000"/>
              </a:lnSpc>
              <a:spcBef>
                <a:spcPts val="0"/>
              </a:spcBef>
              <a:spcAft>
                <a:spcPts val="0"/>
              </a:spcAft>
              <a:buClr>
                <a:schemeClr val="dk1"/>
              </a:buClr>
              <a:buSzPts val="1269"/>
              <a:buFont typeface="Arial"/>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15454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6459200" y="5387342"/>
            <a:ext cx="98755200" cy="11460600"/>
          </a:xfrm>
          <a:prstGeom prst="rect">
            <a:avLst/>
          </a:prstGeom>
          <a:noFill/>
          <a:ln>
            <a:noFill/>
          </a:ln>
        </p:spPr>
        <p:txBody>
          <a:bodyPr spcFirstLastPara="1" wrap="square" lIns="97950" tIns="48975" rIns="97950" bIns="48975" anchor="b" anchorCtr="0">
            <a:normAutofit/>
          </a:bodyPr>
          <a:lstStyle>
            <a:lvl1pPr lvl="0" algn="ctr">
              <a:lnSpc>
                <a:spcPct val="90000"/>
              </a:lnSpc>
              <a:spcBef>
                <a:spcPts val="0"/>
              </a:spcBef>
              <a:spcAft>
                <a:spcPts val="0"/>
              </a:spcAft>
              <a:buClr>
                <a:schemeClr val="dk1"/>
              </a:buClr>
              <a:buSzPts val="27000"/>
              <a:buFont typeface="Calibri"/>
              <a:buNone/>
              <a:defRPr sz="27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 name="Google Shape;17;p3"/>
          <p:cNvSpPr txBox="1">
            <a:spLocks noGrp="1"/>
          </p:cNvSpPr>
          <p:nvPr>
            <p:ph type="subTitle" idx="1"/>
          </p:nvPr>
        </p:nvSpPr>
        <p:spPr>
          <a:xfrm>
            <a:off x="16459200" y="17289783"/>
            <a:ext cx="98755200" cy="7947600"/>
          </a:xfrm>
          <a:prstGeom prst="rect">
            <a:avLst/>
          </a:prstGeom>
          <a:noFill/>
          <a:ln>
            <a:noFill/>
          </a:ln>
        </p:spPr>
        <p:txBody>
          <a:bodyPr spcFirstLastPara="1" wrap="square" lIns="97950" tIns="48975" rIns="97950" bIns="48975" anchor="t" anchorCtr="0">
            <a:normAutofit/>
          </a:bodyPr>
          <a:lstStyle>
            <a:lvl1pPr lvl="0" algn="ctr">
              <a:lnSpc>
                <a:spcPct val="90000"/>
              </a:lnSpc>
              <a:spcBef>
                <a:spcPts val="4500"/>
              </a:spcBef>
              <a:spcAft>
                <a:spcPts val="0"/>
              </a:spcAft>
              <a:buClr>
                <a:schemeClr val="dk1"/>
              </a:buClr>
              <a:buSzPts val="10800"/>
              <a:buNone/>
              <a:defRPr sz="10800"/>
            </a:lvl1pPr>
            <a:lvl2pPr lvl="1" algn="ctr">
              <a:lnSpc>
                <a:spcPct val="90000"/>
              </a:lnSpc>
              <a:spcBef>
                <a:spcPts val="2200"/>
              </a:spcBef>
              <a:spcAft>
                <a:spcPts val="0"/>
              </a:spcAft>
              <a:buClr>
                <a:schemeClr val="dk1"/>
              </a:buClr>
              <a:buSzPts val="9000"/>
              <a:buNone/>
              <a:defRPr sz="9000"/>
            </a:lvl2pPr>
            <a:lvl3pPr lvl="2" algn="ctr">
              <a:lnSpc>
                <a:spcPct val="90000"/>
              </a:lnSpc>
              <a:spcBef>
                <a:spcPts val="2200"/>
              </a:spcBef>
              <a:spcAft>
                <a:spcPts val="0"/>
              </a:spcAft>
              <a:buClr>
                <a:schemeClr val="dk1"/>
              </a:buClr>
              <a:buSzPts val="8100"/>
              <a:buNone/>
              <a:defRPr sz="8100"/>
            </a:lvl3pPr>
            <a:lvl4pPr lvl="3" algn="ctr">
              <a:lnSpc>
                <a:spcPct val="90000"/>
              </a:lnSpc>
              <a:spcBef>
                <a:spcPts val="2200"/>
              </a:spcBef>
              <a:spcAft>
                <a:spcPts val="0"/>
              </a:spcAft>
              <a:buClr>
                <a:schemeClr val="dk1"/>
              </a:buClr>
              <a:buSzPts val="7200"/>
              <a:buNone/>
              <a:defRPr sz="7200"/>
            </a:lvl4pPr>
            <a:lvl5pPr lvl="4" algn="ctr">
              <a:lnSpc>
                <a:spcPct val="90000"/>
              </a:lnSpc>
              <a:spcBef>
                <a:spcPts val="2200"/>
              </a:spcBef>
              <a:spcAft>
                <a:spcPts val="0"/>
              </a:spcAft>
              <a:buClr>
                <a:schemeClr val="dk1"/>
              </a:buClr>
              <a:buSzPts val="7200"/>
              <a:buNone/>
              <a:defRPr sz="7200"/>
            </a:lvl5pPr>
            <a:lvl6pPr lvl="5" algn="ctr">
              <a:lnSpc>
                <a:spcPct val="90000"/>
              </a:lnSpc>
              <a:spcBef>
                <a:spcPts val="2200"/>
              </a:spcBef>
              <a:spcAft>
                <a:spcPts val="0"/>
              </a:spcAft>
              <a:buClr>
                <a:schemeClr val="dk1"/>
              </a:buClr>
              <a:buSzPts val="7200"/>
              <a:buNone/>
              <a:defRPr sz="7200"/>
            </a:lvl6pPr>
            <a:lvl7pPr lvl="6" algn="ctr">
              <a:lnSpc>
                <a:spcPct val="90000"/>
              </a:lnSpc>
              <a:spcBef>
                <a:spcPts val="2200"/>
              </a:spcBef>
              <a:spcAft>
                <a:spcPts val="0"/>
              </a:spcAft>
              <a:buClr>
                <a:schemeClr val="dk1"/>
              </a:buClr>
              <a:buSzPts val="7200"/>
              <a:buNone/>
              <a:defRPr sz="7200"/>
            </a:lvl7pPr>
            <a:lvl8pPr lvl="7" algn="ctr">
              <a:lnSpc>
                <a:spcPct val="90000"/>
              </a:lnSpc>
              <a:spcBef>
                <a:spcPts val="2200"/>
              </a:spcBef>
              <a:spcAft>
                <a:spcPts val="0"/>
              </a:spcAft>
              <a:buClr>
                <a:schemeClr val="dk1"/>
              </a:buClr>
              <a:buSzPts val="7200"/>
              <a:buNone/>
              <a:defRPr sz="7200"/>
            </a:lvl8pPr>
            <a:lvl9pPr lvl="8" algn="ctr">
              <a:lnSpc>
                <a:spcPct val="90000"/>
              </a:lnSpc>
              <a:spcBef>
                <a:spcPts val="2200"/>
              </a:spcBef>
              <a:spcAft>
                <a:spcPts val="0"/>
              </a:spcAft>
              <a:buClr>
                <a:schemeClr val="dk1"/>
              </a:buClr>
              <a:buSzPts val="7200"/>
              <a:buNone/>
              <a:defRPr sz="7200"/>
            </a:lvl9pPr>
          </a:lstStyle>
          <a:p>
            <a:endParaRPr/>
          </a:p>
        </p:txBody>
      </p:sp>
      <p:sp>
        <p:nvSpPr>
          <p:cNvPr id="18" name="Google Shape;18;p3"/>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3"/>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3"/>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9052560" y="1752602"/>
            <a:ext cx="113568480" cy="6362700"/>
          </a:xfrm>
          <a:prstGeom prst="rect">
            <a:avLst/>
          </a:prstGeom>
          <a:noFill/>
          <a:ln>
            <a:noFill/>
          </a:ln>
        </p:spPr>
        <p:txBody>
          <a:bodyPr spcFirstLastPara="1" wrap="square" lIns="97950" tIns="48975" rIns="97950" bIns="48975"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12"/>
          <p:cNvSpPr txBox="1">
            <a:spLocks noGrp="1"/>
          </p:cNvSpPr>
          <p:nvPr>
            <p:ph type="body" idx="1"/>
          </p:nvPr>
        </p:nvSpPr>
        <p:spPr>
          <a:xfrm rot="5400000">
            <a:off x="55393652" y="-37578091"/>
            <a:ext cx="20886300" cy="113568480"/>
          </a:xfrm>
          <a:prstGeom prst="rect">
            <a:avLst/>
          </a:prstGeom>
          <a:noFill/>
          <a:ln>
            <a:noFill/>
          </a:ln>
        </p:spPr>
        <p:txBody>
          <a:bodyPr spcFirstLastPara="1" wrap="square" lIns="97950" tIns="48975" rIns="97950" bIns="48975" anchor="t" anchorCtr="0">
            <a:normAutofit/>
          </a:bodyPr>
          <a:lstStyle>
            <a:lvl1pPr marL="457200" lvl="0" indent="-349250" algn="l">
              <a:lnSpc>
                <a:spcPct val="90000"/>
              </a:lnSpc>
              <a:spcBef>
                <a:spcPts val="4500"/>
              </a:spcBef>
              <a:spcAft>
                <a:spcPts val="0"/>
              </a:spcAft>
              <a:buClr>
                <a:schemeClr val="dk1"/>
              </a:buClr>
              <a:buSzPts val="1900"/>
              <a:buChar char="•"/>
              <a:defRPr/>
            </a:lvl1pPr>
            <a:lvl2pPr marL="914400" lvl="1" indent="-349250" algn="l">
              <a:lnSpc>
                <a:spcPct val="90000"/>
              </a:lnSpc>
              <a:spcBef>
                <a:spcPts val="2200"/>
              </a:spcBef>
              <a:spcAft>
                <a:spcPts val="0"/>
              </a:spcAft>
              <a:buClr>
                <a:schemeClr val="dk1"/>
              </a:buClr>
              <a:buSzPts val="1900"/>
              <a:buChar char="•"/>
              <a:defRPr/>
            </a:lvl2pPr>
            <a:lvl3pPr marL="1371600" lvl="2" indent="-349250" algn="l">
              <a:lnSpc>
                <a:spcPct val="90000"/>
              </a:lnSpc>
              <a:spcBef>
                <a:spcPts val="2200"/>
              </a:spcBef>
              <a:spcAft>
                <a:spcPts val="0"/>
              </a:spcAft>
              <a:buClr>
                <a:schemeClr val="dk1"/>
              </a:buClr>
              <a:buSzPts val="1900"/>
              <a:buChar char="•"/>
              <a:defRPr/>
            </a:lvl3pPr>
            <a:lvl4pPr marL="1828800" lvl="3" indent="-349250" algn="l">
              <a:lnSpc>
                <a:spcPct val="90000"/>
              </a:lnSpc>
              <a:spcBef>
                <a:spcPts val="2200"/>
              </a:spcBef>
              <a:spcAft>
                <a:spcPts val="0"/>
              </a:spcAft>
              <a:buClr>
                <a:schemeClr val="dk1"/>
              </a:buClr>
              <a:buSzPts val="1900"/>
              <a:buChar char="•"/>
              <a:defRPr/>
            </a:lvl4pPr>
            <a:lvl5pPr marL="2286000" lvl="4" indent="-349250" algn="l">
              <a:lnSpc>
                <a:spcPct val="90000"/>
              </a:lnSpc>
              <a:spcBef>
                <a:spcPts val="2200"/>
              </a:spcBef>
              <a:spcAft>
                <a:spcPts val="0"/>
              </a:spcAft>
              <a:buClr>
                <a:schemeClr val="dk1"/>
              </a:buClr>
              <a:buSzPts val="1900"/>
              <a:buChar char="•"/>
              <a:defRPr/>
            </a:lvl5pPr>
            <a:lvl6pPr marL="2743200" lvl="5" indent="-349250" algn="l">
              <a:lnSpc>
                <a:spcPct val="90000"/>
              </a:lnSpc>
              <a:spcBef>
                <a:spcPts val="2200"/>
              </a:spcBef>
              <a:spcAft>
                <a:spcPts val="0"/>
              </a:spcAft>
              <a:buClr>
                <a:schemeClr val="dk1"/>
              </a:buClr>
              <a:buSzPts val="1900"/>
              <a:buChar char="•"/>
              <a:defRPr/>
            </a:lvl6pPr>
            <a:lvl7pPr marL="3200400" lvl="6" indent="-349250" algn="l">
              <a:lnSpc>
                <a:spcPct val="90000"/>
              </a:lnSpc>
              <a:spcBef>
                <a:spcPts val="2200"/>
              </a:spcBef>
              <a:spcAft>
                <a:spcPts val="0"/>
              </a:spcAft>
              <a:buClr>
                <a:schemeClr val="dk1"/>
              </a:buClr>
              <a:buSzPts val="1900"/>
              <a:buChar char="•"/>
              <a:defRPr/>
            </a:lvl7pPr>
            <a:lvl8pPr marL="3657600" lvl="7" indent="-349250" algn="l">
              <a:lnSpc>
                <a:spcPct val="90000"/>
              </a:lnSpc>
              <a:spcBef>
                <a:spcPts val="2200"/>
              </a:spcBef>
              <a:spcAft>
                <a:spcPts val="0"/>
              </a:spcAft>
              <a:buClr>
                <a:schemeClr val="dk1"/>
              </a:buClr>
              <a:buSzPts val="1900"/>
              <a:buChar char="•"/>
              <a:defRPr/>
            </a:lvl8pPr>
            <a:lvl9pPr marL="4114800" lvl="8" indent="-349250" algn="l">
              <a:lnSpc>
                <a:spcPct val="90000"/>
              </a:lnSpc>
              <a:spcBef>
                <a:spcPts val="2200"/>
              </a:spcBef>
              <a:spcAft>
                <a:spcPts val="0"/>
              </a:spcAft>
              <a:buClr>
                <a:schemeClr val="dk1"/>
              </a:buClr>
              <a:buSzPts val="1900"/>
              <a:buChar char="•"/>
              <a:defRPr/>
            </a:lvl9pPr>
          </a:lstStyle>
          <a:p>
            <a:endParaRPr/>
          </a:p>
        </p:txBody>
      </p:sp>
      <p:sp>
        <p:nvSpPr>
          <p:cNvPr id="75" name="Google Shape;75;p12"/>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6" name="Google Shape;76;p12"/>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12"/>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94476810" y="1505070"/>
            <a:ext cx="27896700" cy="28391760"/>
          </a:xfrm>
          <a:prstGeom prst="rect">
            <a:avLst/>
          </a:prstGeom>
          <a:noFill/>
          <a:ln>
            <a:noFill/>
          </a:ln>
        </p:spPr>
        <p:txBody>
          <a:bodyPr spcFirstLastPara="1" wrap="square" lIns="97950" tIns="48975" rIns="97950" bIns="48975"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13"/>
          <p:cNvSpPr txBox="1">
            <a:spLocks noGrp="1"/>
          </p:cNvSpPr>
          <p:nvPr>
            <p:ph type="body" idx="1"/>
          </p:nvPr>
        </p:nvSpPr>
        <p:spPr>
          <a:xfrm rot="5400000">
            <a:off x="36869610" y="-26064090"/>
            <a:ext cx="27896700" cy="83530080"/>
          </a:xfrm>
          <a:prstGeom prst="rect">
            <a:avLst/>
          </a:prstGeom>
          <a:noFill/>
          <a:ln>
            <a:noFill/>
          </a:ln>
        </p:spPr>
        <p:txBody>
          <a:bodyPr spcFirstLastPara="1" wrap="square" lIns="97950" tIns="48975" rIns="97950" bIns="48975" anchor="t" anchorCtr="0">
            <a:normAutofit/>
          </a:bodyPr>
          <a:lstStyle>
            <a:lvl1pPr marL="457200" lvl="0" indent="-349250" algn="l">
              <a:lnSpc>
                <a:spcPct val="90000"/>
              </a:lnSpc>
              <a:spcBef>
                <a:spcPts val="4500"/>
              </a:spcBef>
              <a:spcAft>
                <a:spcPts val="0"/>
              </a:spcAft>
              <a:buClr>
                <a:schemeClr val="dk1"/>
              </a:buClr>
              <a:buSzPts val="1900"/>
              <a:buChar char="•"/>
              <a:defRPr/>
            </a:lvl1pPr>
            <a:lvl2pPr marL="914400" lvl="1" indent="-349250" algn="l">
              <a:lnSpc>
                <a:spcPct val="90000"/>
              </a:lnSpc>
              <a:spcBef>
                <a:spcPts val="2200"/>
              </a:spcBef>
              <a:spcAft>
                <a:spcPts val="0"/>
              </a:spcAft>
              <a:buClr>
                <a:schemeClr val="dk1"/>
              </a:buClr>
              <a:buSzPts val="1900"/>
              <a:buChar char="•"/>
              <a:defRPr/>
            </a:lvl2pPr>
            <a:lvl3pPr marL="1371600" lvl="2" indent="-349250" algn="l">
              <a:lnSpc>
                <a:spcPct val="90000"/>
              </a:lnSpc>
              <a:spcBef>
                <a:spcPts val="2200"/>
              </a:spcBef>
              <a:spcAft>
                <a:spcPts val="0"/>
              </a:spcAft>
              <a:buClr>
                <a:schemeClr val="dk1"/>
              </a:buClr>
              <a:buSzPts val="1900"/>
              <a:buChar char="•"/>
              <a:defRPr/>
            </a:lvl3pPr>
            <a:lvl4pPr marL="1828800" lvl="3" indent="-349250" algn="l">
              <a:lnSpc>
                <a:spcPct val="90000"/>
              </a:lnSpc>
              <a:spcBef>
                <a:spcPts val="2200"/>
              </a:spcBef>
              <a:spcAft>
                <a:spcPts val="0"/>
              </a:spcAft>
              <a:buClr>
                <a:schemeClr val="dk1"/>
              </a:buClr>
              <a:buSzPts val="1900"/>
              <a:buChar char="•"/>
              <a:defRPr/>
            </a:lvl4pPr>
            <a:lvl5pPr marL="2286000" lvl="4" indent="-349250" algn="l">
              <a:lnSpc>
                <a:spcPct val="90000"/>
              </a:lnSpc>
              <a:spcBef>
                <a:spcPts val="2200"/>
              </a:spcBef>
              <a:spcAft>
                <a:spcPts val="0"/>
              </a:spcAft>
              <a:buClr>
                <a:schemeClr val="dk1"/>
              </a:buClr>
              <a:buSzPts val="1900"/>
              <a:buChar char="•"/>
              <a:defRPr/>
            </a:lvl5pPr>
            <a:lvl6pPr marL="2743200" lvl="5" indent="-349250" algn="l">
              <a:lnSpc>
                <a:spcPct val="90000"/>
              </a:lnSpc>
              <a:spcBef>
                <a:spcPts val="2200"/>
              </a:spcBef>
              <a:spcAft>
                <a:spcPts val="0"/>
              </a:spcAft>
              <a:buClr>
                <a:schemeClr val="dk1"/>
              </a:buClr>
              <a:buSzPts val="1900"/>
              <a:buChar char="•"/>
              <a:defRPr/>
            </a:lvl6pPr>
            <a:lvl7pPr marL="3200400" lvl="6" indent="-349250" algn="l">
              <a:lnSpc>
                <a:spcPct val="90000"/>
              </a:lnSpc>
              <a:spcBef>
                <a:spcPts val="2200"/>
              </a:spcBef>
              <a:spcAft>
                <a:spcPts val="0"/>
              </a:spcAft>
              <a:buClr>
                <a:schemeClr val="dk1"/>
              </a:buClr>
              <a:buSzPts val="1900"/>
              <a:buChar char="•"/>
              <a:defRPr/>
            </a:lvl7pPr>
            <a:lvl8pPr marL="3657600" lvl="7" indent="-349250" algn="l">
              <a:lnSpc>
                <a:spcPct val="90000"/>
              </a:lnSpc>
              <a:spcBef>
                <a:spcPts val="2200"/>
              </a:spcBef>
              <a:spcAft>
                <a:spcPts val="0"/>
              </a:spcAft>
              <a:buClr>
                <a:schemeClr val="dk1"/>
              </a:buClr>
              <a:buSzPts val="1900"/>
              <a:buChar char="•"/>
              <a:defRPr/>
            </a:lvl8pPr>
            <a:lvl9pPr marL="4114800" lvl="8" indent="-349250" algn="l">
              <a:lnSpc>
                <a:spcPct val="90000"/>
              </a:lnSpc>
              <a:spcBef>
                <a:spcPts val="2200"/>
              </a:spcBef>
              <a:spcAft>
                <a:spcPts val="0"/>
              </a:spcAft>
              <a:buClr>
                <a:schemeClr val="dk1"/>
              </a:buClr>
              <a:buSzPts val="1900"/>
              <a:buChar char="•"/>
              <a:defRPr/>
            </a:lvl9pPr>
          </a:lstStyle>
          <a:p>
            <a:endParaRPr/>
          </a:p>
        </p:txBody>
      </p:sp>
      <p:sp>
        <p:nvSpPr>
          <p:cNvPr id="81" name="Google Shape;81;p13"/>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2" name="Google Shape;82;p13"/>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3" name="Google Shape;83;p13"/>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9052560" y="1752602"/>
            <a:ext cx="113568480" cy="6362700"/>
          </a:xfrm>
          <a:prstGeom prst="rect">
            <a:avLst/>
          </a:prstGeom>
          <a:noFill/>
          <a:ln>
            <a:noFill/>
          </a:ln>
        </p:spPr>
        <p:txBody>
          <a:bodyPr spcFirstLastPara="1" wrap="square" lIns="97950" tIns="48975" rIns="97950" bIns="48975"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 name="Google Shape;23;p4"/>
          <p:cNvSpPr txBox="1">
            <a:spLocks noGrp="1"/>
          </p:cNvSpPr>
          <p:nvPr>
            <p:ph type="body" idx="1"/>
          </p:nvPr>
        </p:nvSpPr>
        <p:spPr>
          <a:xfrm>
            <a:off x="9052560" y="8763000"/>
            <a:ext cx="113568480" cy="20886300"/>
          </a:xfrm>
          <a:prstGeom prst="rect">
            <a:avLst/>
          </a:prstGeom>
          <a:noFill/>
          <a:ln>
            <a:noFill/>
          </a:ln>
        </p:spPr>
        <p:txBody>
          <a:bodyPr spcFirstLastPara="1" wrap="square" lIns="97950" tIns="48975" rIns="97950" bIns="48975" anchor="t" anchorCtr="0">
            <a:normAutofit/>
          </a:bodyPr>
          <a:lstStyle>
            <a:lvl1pPr marL="457200" lvl="0" indent="-349250" algn="l">
              <a:lnSpc>
                <a:spcPct val="90000"/>
              </a:lnSpc>
              <a:spcBef>
                <a:spcPts val="4500"/>
              </a:spcBef>
              <a:spcAft>
                <a:spcPts val="0"/>
              </a:spcAft>
              <a:buClr>
                <a:schemeClr val="dk1"/>
              </a:buClr>
              <a:buSzPts val="1900"/>
              <a:buChar char="•"/>
              <a:defRPr/>
            </a:lvl1pPr>
            <a:lvl2pPr marL="914400" lvl="1" indent="-349250" algn="l">
              <a:lnSpc>
                <a:spcPct val="90000"/>
              </a:lnSpc>
              <a:spcBef>
                <a:spcPts val="2200"/>
              </a:spcBef>
              <a:spcAft>
                <a:spcPts val="0"/>
              </a:spcAft>
              <a:buClr>
                <a:schemeClr val="dk1"/>
              </a:buClr>
              <a:buSzPts val="1900"/>
              <a:buChar char="•"/>
              <a:defRPr/>
            </a:lvl2pPr>
            <a:lvl3pPr marL="1371600" lvl="2" indent="-349250" algn="l">
              <a:lnSpc>
                <a:spcPct val="90000"/>
              </a:lnSpc>
              <a:spcBef>
                <a:spcPts val="2200"/>
              </a:spcBef>
              <a:spcAft>
                <a:spcPts val="0"/>
              </a:spcAft>
              <a:buClr>
                <a:schemeClr val="dk1"/>
              </a:buClr>
              <a:buSzPts val="1900"/>
              <a:buChar char="•"/>
              <a:defRPr/>
            </a:lvl3pPr>
            <a:lvl4pPr marL="1828800" lvl="3" indent="-349250" algn="l">
              <a:lnSpc>
                <a:spcPct val="90000"/>
              </a:lnSpc>
              <a:spcBef>
                <a:spcPts val="2200"/>
              </a:spcBef>
              <a:spcAft>
                <a:spcPts val="0"/>
              </a:spcAft>
              <a:buClr>
                <a:schemeClr val="dk1"/>
              </a:buClr>
              <a:buSzPts val="1900"/>
              <a:buChar char="•"/>
              <a:defRPr/>
            </a:lvl4pPr>
            <a:lvl5pPr marL="2286000" lvl="4" indent="-349250" algn="l">
              <a:lnSpc>
                <a:spcPct val="90000"/>
              </a:lnSpc>
              <a:spcBef>
                <a:spcPts val="2200"/>
              </a:spcBef>
              <a:spcAft>
                <a:spcPts val="0"/>
              </a:spcAft>
              <a:buClr>
                <a:schemeClr val="dk1"/>
              </a:buClr>
              <a:buSzPts val="1900"/>
              <a:buChar char="•"/>
              <a:defRPr/>
            </a:lvl5pPr>
            <a:lvl6pPr marL="2743200" lvl="5" indent="-349250" algn="l">
              <a:lnSpc>
                <a:spcPct val="90000"/>
              </a:lnSpc>
              <a:spcBef>
                <a:spcPts val="2200"/>
              </a:spcBef>
              <a:spcAft>
                <a:spcPts val="0"/>
              </a:spcAft>
              <a:buClr>
                <a:schemeClr val="dk1"/>
              </a:buClr>
              <a:buSzPts val="1900"/>
              <a:buChar char="•"/>
              <a:defRPr/>
            </a:lvl6pPr>
            <a:lvl7pPr marL="3200400" lvl="6" indent="-349250" algn="l">
              <a:lnSpc>
                <a:spcPct val="90000"/>
              </a:lnSpc>
              <a:spcBef>
                <a:spcPts val="2200"/>
              </a:spcBef>
              <a:spcAft>
                <a:spcPts val="0"/>
              </a:spcAft>
              <a:buClr>
                <a:schemeClr val="dk1"/>
              </a:buClr>
              <a:buSzPts val="1900"/>
              <a:buChar char="•"/>
              <a:defRPr/>
            </a:lvl7pPr>
            <a:lvl8pPr marL="3657600" lvl="7" indent="-349250" algn="l">
              <a:lnSpc>
                <a:spcPct val="90000"/>
              </a:lnSpc>
              <a:spcBef>
                <a:spcPts val="2200"/>
              </a:spcBef>
              <a:spcAft>
                <a:spcPts val="0"/>
              </a:spcAft>
              <a:buClr>
                <a:schemeClr val="dk1"/>
              </a:buClr>
              <a:buSzPts val="1900"/>
              <a:buChar char="•"/>
              <a:defRPr/>
            </a:lvl8pPr>
            <a:lvl9pPr marL="4114800" lvl="8" indent="-349250" algn="l">
              <a:lnSpc>
                <a:spcPct val="90000"/>
              </a:lnSpc>
              <a:spcBef>
                <a:spcPts val="2200"/>
              </a:spcBef>
              <a:spcAft>
                <a:spcPts val="0"/>
              </a:spcAft>
              <a:buClr>
                <a:schemeClr val="dk1"/>
              </a:buClr>
              <a:buSzPts val="1900"/>
              <a:buChar char="•"/>
              <a:defRPr/>
            </a:lvl9pPr>
          </a:lstStyle>
          <a:p>
            <a:endParaRPr/>
          </a:p>
        </p:txBody>
      </p:sp>
      <p:sp>
        <p:nvSpPr>
          <p:cNvPr id="24" name="Google Shape;24;p4"/>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4"/>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4"/>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983980" y="8206745"/>
            <a:ext cx="113568480" cy="13693200"/>
          </a:xfrm>
          <a:prstGeom prst="rect">
            <a:avLst/>
          </a:prstGeom>
          <a:noFill/>
          <a:ln>
            <a:noFill/>
          </a:ln>
        </p:spPr>
        <p:txBody>
          <a:bodyPr spcFirstLastPara="1" wrap="square" lIns="97950" tIns="48975" rIns="97950" bIns="48975" anchor="b" anchorCtr="0">
            <a:normAutofit/>
          </a:bodyPr>
          <a:lstStyle>
            <a:lvl1pPr lvl="0" algn="l">
              <a:lnSpc>
                <a:spcPct val="90000"/>
              </a:lnSpc>
              <a:spcBef>
                <a:spcPts val="0"/>
              </a:spcBef>
              <a:spcAft>
                <a:spcPts val="0"/>
              </a:spcAft>
              <a:buClr>
                <a:schemeClr val="dk1"/>
              </a:buClr>
              <a:buSzPts val="27000"/>
              <a:buFont typeface="Calibri"/>
              <a:buNone/>
              <a:defRPr sz="27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 name="Google Shape;29;p5"/>
          <p:cNvSpPr txBox="1">
            <a:spLocks noGrp="1"/>
          </p:cNvSpPr>
          <p:nvPr>
            <p:ph type="body" idx="1"/>
          </p:nvPr>
        </p:nvSpPr>
        <p:spPr>
          <a:xfrm>
            <a:off x="8983980" y="22029424"/>
            <a:ext cx="113568480" cy="7200900"/>
          </a:xfrm>
          <a:prstGeom prst="rect">
            <a:avLst/>
          </a:prstGeom>
          <a:noFill/>
          <a:ln>
            <a:noFill/>
          </a:ln>
        </p:spPr>
        <p:txBody>
          <a:bodyPr spcFirstLastPara="1" wrap="square" lIns="97950" tIns="48975" rIns="97950" bIns="48975" anchor="t" anchorCtr="0">
            <a:normAutofit/>
          </a:bodyPr>
          <a:lstStyle>
            <a:lvl1pPr marL="457200" lvl="0" indent="-228600" algn="l">
              <a:lnSpc>
                <a:spcPct val="90000"/>
              </a:lnSpc>
              <a:spcBef>
                <a:spcPts val="4500"/>
              </a:spcBef>
              <a:spcAft>
                <a:spcPts val="0"/>
              </a:spcAft>
              <a:buClr>
                <a:srgbClr val="888888"/>
              </a:buClr>
              <a:buSzPts val="10800"/>
              <a:buNone/>
              <a:defRPr sz="10800">
                <a:solidFill>
                  <a:srgbClr val="888888"/>
                </a:solidFill>
              </a:defRPr>
            </a:lvl1pPr>
            <a:lvl2pPr marL="914400" lvl="1" indent="-228600" algn="l">
              <a:lnSpc>
                <a:spcPct val="90000"/>
              </a:lnSpc>
              <a:spcBef>
                <a:spcPts val="2200"/>
              </a:spcBef>
              <a:spcAft>
                <a:spcPts val="0"/>
              </a:spcAft>
              <a:buClr>
                <a:srgbClr val="888888"/>
              </a:buClr>
              <a:buSzPts val="9000"/>
              <a:buNone/>
              <a:defRPr sz="9000">
                <a:solidFill>
                  <a:srgbClr val="888888"/>
                </a:solidFill>
              </a:defRPr>
            </a:lvl2pPr>
            <a:lvl3pPr marL="1371600" lvl="2" indent="-228600" algn="l">
              <a:lnSpc>
                <a:spcPct val="90000"/>
              </a:lnSpc>
              <a:spcBef>
                <a:spcPts val="2200"/>
              </a:spcBef>
              <a:spcAft>
                <a:spcPts val="0"/>
              </a:spcAft>
              <a:buClr>
                <a:srgbClr val="888888"/>
              </a:buClr>
              <a:buSzPts val="8100"/>
              <a:buNone/>
              <a:defRPr sz="8100">
                <a:solidFill>
                  <a:srgbClr val="888888"/>
                </a:solidFill>
              </a:defRPr>
            </a:lvl3pPr>
            <a:lvl4pPr marL="1828800" lvl="3" indent="-228600" algn="l">
              <a:lnSpc>
                <a:spcPct val="90000"/>
              </a:lnSpc>
              <a:spcBef>
                <a:spcPts val="2200"/>
              </a:spcBef>
              <a:spcAft>
                <a:spcPts val="0"/>
              </a:spcAft>
              <a:buClr>
                <a:srgbClr val="888888"/>
              </a:buClr>
              <a:buSzPts val="7200"/>
              <a:buNone/>
              <a:defRPr sz="7200">
                <a:solidFill>
                  <a:srgbClr val="888888"/>
                </a:solidFill>
              </a:defRPr>
            </a:lvl4pPr>
            <a:lvl5pPr marL="2286000" lvl="4" indent="-228600" algn="l">
              <a:lnSpc>
                <a:spcPct val="90000"/>
              </a:lnSpc>
              <a:spcBef>
                <a:spcPts val="2200"/>
              </a:spcBef>
              <a:spcAft>
                <a:spcPts val="0"/>
              </a:spcAft>
              <a:buClr>
                <a:srgbClr val="888888"/>
              </a:buClr>
              <a:buSzPts val="7200"/>
              <a:buNone/>
              <a:defRPr sz="7200">
                <a:solidFill>
                  <a:srgbClr val="888888"/>
                </a:solidFill>
              </a:defRPr>
            </a:lvl5pPr>
            <a:lvl6pPr marL="2743200" lvl="5" indent="-228600" algn="l">
              <a:lnSpc>
                <a:spcPct val="90000"/>
              </a:lnSpc>
              <a:spcBef>
                <a:spcPts val="2200"/>
              </a:spcBef>
              <a:spcAft>
                <a:spcPts val="0"/>
              </a:spcAft>
              <a:buClr>
                <a:srgbClr val="888888"/>
              </a:buClr>
              <a:buSzPts val="7200"/>
              <a:buNone/>
              <a:defRPr sz="7200">
                <a:solidFill>
                  <a:srgbClr val="888888"/>
                </a:solidFill>
              </a:defRPr>
            </a:lvl6pPr>
            <a:lvl7pPr marL="3200400" lvl="6" indent="-228600" algn="l">
              <a:lnSpc>
                <a:spcPct val="90000"/>
              </a:lnSpc>
              <a:spcBef>
                <a:spcPts val="2200"/>
              </a:spcBef>
              <a:spcAft>
                <a:spcPts val="0"/>
              </a:spcAft>
              <a:buClr>
                <a:srgbClr val="888888"/>
              </a:buClr>
              <a:buSzPts val="7200"/>
              <a:buNone/>
              <a:defRPr sz="7200">
                <a:solidFill>
                  <a:srgbClr val="888888"/>
                </a:solidFill>
              </a:defRPr>
            </a:lvl7pPr>
            <a:lvl8pPr marL="3657600" lvl="7" indent="-228600" algn="l">
              <a:lnSpc>
                <a:spcPct val="90000"/>
              </a:lnSpc>
              <a:spcBef>
                <a:spcPts val="2200"/>
              </a:spcBef>
              <a:spcAft>
                <a:spcPts val="0"/>
              </a:spcAft>
              <a:buClr>
                <a:srgbClr val="888888"/>
              </a:buClr>
              <a:buSzPts val="7200"/>
              <a:buNone/>
              <a:defRPr sz="7200">
                <a:solidFill>
                  <a:srgbClr val="888888"/>
                </a:solidFill>
              </a:defRPr>
            </a:lvl8pPr>
            <a:lvl9pPr marL="4114800" lvl="8" indent="-228600" algn="l">
              <a:lnSpc>
                <a:spcPct val="90000"/>
              </a:lnSpc>
              <a:spcBef>
                <a:spcPts val="2200"/>
              </a:spcBef>
              <a:spcAft>
                <a:spcPts val="0"/>
              </a:spcAft>
              <a:buClr>
                <a:srgbClr val="888888"/>
              </a:buClr>
              <a:buSzPts val="7200"/>
              <a:buNone/>
              <a:defRPr sz="7200">
                <a:solidFill>
                  <a:srgbClr val="888888"/>
                </a:solidFill>
              </a:defRPr>
            </a:lvl9pPr>
          </a:lstStyle>
          <a:p>
            <a:endParaRPr/>
          </a:p>
        </p:txBody>
      </p:sp>
      <p:sp>
        <p:nvSpPr>
          <p:cNvPr id="30" name="Google Shape;30;p5"/>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 name="Google Shape;31;p5"/>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5"/>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052560" y="1752602"/>
            <a:ext cx="113568480" cy="6362700"/>
          </a:xfrm>
          <a:prstGeom prst="rect">
            <a:avLst/>
          </a:prstGeom>
          <a:noFill/>
          <a:ln>
            <a:noFill/>
          </a:ln>
        </p:spPr>
        <p:txBody>
          <a:bodyPr spcFirstLastPara="1" wrap="square" lIns="97950" tIns="48975" rIns="97950" bIns="48975"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5" name="Google Shape;35;p6"/>
          <p:cNvSpPr txBox="1">
            <a:spLocks noGrp="1"/>
          </p:cNvSpPr>
          <p:nvPr>
            <p:ph type="body" idx="1"/>
          </p:nvPr>
        </p:nvSpPr>
        <p:spPr>
          <a:xfrm>
            <a:off x="9052560" y="8763000"/>
            <a:ext cx="55961280" cy="20886300"/>
          </a:xfrm>
          <a:prstGeom prst="rect">
            <a:avLst/>
          </a:prstGeom>
          <a:noFill/>
          <a:ln>
            <a:noFill/>
          </a:ln>
        </p:spPr>
        <p:txBody>
          <a:bodyPr spcFirstLastPara="1" wrap="square" lIns="97950" tIns="48975" rIns="97950" bIns="48975" anchor="t" anchorCtr="0">
            <a:normAutofit/>
          </a:bodyPr>
          <a:lstStyle>
            <a:lvl1pPr marL="457200" lvl="0" indent="-349250" algn="l">
              <a:lnSpc>
                <a:spcPct val="90000"/>
              </a:lnSpc>
              <a:spcBef>
                <a:spcPts val="4500"/>
              </a:spcBef>
              <a:spcAft>
                <a:spcPts val="0"/>
              </a:spcAft>
              <a:buClr>
                <a:schemeClr val="dk1"/>
              </a:buClr>
              <a:buSzPts val="1900"/>
              <a:buChar char="•"/>
              <a:defRPr/>
            </a:lvl1pPr>
            <a:lvl2pPr marL="914400" lvl="1" indent="-349250" algn="l">
              <a:lnSpc>
                <a:spcPct val="90000"/>
              </a:lnSpc>
              <a:spcBef>
                <a:spcPts val="2200"/>
              </a:spcBef>
              <a:spcAft>
                <a:spcPts val="0"/>
              </a:spcAft>
              <a:buClr>
                <a:schemeClr val="dk1"/>
              </a:buClr>
              <a:buSzPts val="1900"/>
              <a:buChar char="•"/>
              <a:defRPr/>
            </a:lvl2pPr>
            <a:lvl3pPr marL="1371600" lvl="2" indent="-349250" algn="l">
              <a:lnSpc>
                <a:spcPct val="90000"/>
              </a:lnSpc>
              <a:spcBef>
                <a:spcPts val="2200"/>
              </a:spcBef>
              <a:spcAft>
                <a:spcPts val="0"/>
              </a:spcAft>
              <a:buClr>
                <a:schemeClr val="dk1"/>
              </a:buClr>
              <a:buSzPts val="1900"/>
              <a:buChar char="•"/>
              <a:defRPr/>
            </a:lvl3pPr>
            <a:lvl4pPr marL="1828800" lvl="3" indent="-349250" algn="l">
              <a:lnSpc>
                <a:spcPct val="90000"/>
              </a:lnSpc>
              <a:spcBef>
                <a:spcPts val="2200"/>
              </a:spcBef>
              <a:spcAft>
                <a:spcPts val="0"/>
              </a:spcAft>
              <a:buClr>
                <a:schemeClr val="dk1"/>
              </a:buClr>
              <a:buSzPts val="1900"/>
              <a:buChar char="•"/>
              <a:defRPr/>
            </a:lvl4pPr>
            <a:lvl5pPr marL="2286000" lvl="4" indent="-349250" algn="l">
              <a:lnSpc>
                <a:spcPct val="90000"/>
              </a:lnSpc>
              <a:spcBef>
                <a:spcPts val="2200"/>
              </a:spcBef>
              <a:spcAft>
                <a:spcPts val="0"/>
              </a:spcAft>
              <a:buClr>
                <a:schemeClr val="dk1"/>
              </a:buClr>
              <a:buSzPts val="1900"/>
              <a:buChar char="•"/>
              <a:defRPr/>
            </a:lvl5pPr>
            <a:lvl6pPr marL="2743200" lvl="5" indent="-349250" algn="l">
              <a:lnSpc>
                <a:spcPct val="90000"/>
              </a:lnSpc>
              <a:spcBef>
                <a:spcPts val="2200"/>
              </a:spcBef>
              <a:spcAft>
                <a:spcPts val="0"/>
              </a:spcAft>
              <a:buClr>
                <a:schemeClr val="dk1"/>
              </a:buClr>
              <a:buSzPts val="1900"/>
              <a:buChar char="•"/>
              <a:defRPr/>
            </a:lvl6pPr>
            <a:lvl7pPr marL="3200400" lvl="6" indent="-349250" algn="l">
              <a:lnSpc>
                <a:spcPct val="90000"/>
              </a:lnSpc>
              <a:spcBef>
                <a:spcPts val="2200"/>
              </a:spcBef>
              <a:spcAft>
                <a:spcPts val="0"/>
              </a:spcAft>
              <a:buClr>
                <a:schemeClr val="dk1"/>
              </a:buClr>
              <a:buSzPts val="1900"/>
              <a:buChar char="•"/>
              <a:defRPr/>
            </a:lvl7pPr>
            <a:lvl8pPr marL="3657600" lvl="7" indent="-349250" algn="l">
              <a:lnSpc>
                <a:spcPct val="90000"/>
              </a:lnSpc>
              <a:spcBef>
                <a:spcPts val="2200"/>
              </a:spcBef>
              <a:spcAft>
                <a:spcPts val="0"/>
              </a:spcAft>
              <a:buClr>
                <a:schemeClr val="dk1"/>
              </a:buClr>
              <a:buSzPts val="1900"/>
              <a:buChar char="•"/>
              <a:defRPr/>
            </a:lvl8pPr>
            <a:lvl9pPr marL="4114800" lvl="8" indent="-349250" algn="l">
              <a:lnSpc>
                <a:spcPct val="90000"/>
              </a:lnSpc>
              <a:spcBef>
                <a:spcPts val="2200"/>
              </a:spcBef>
              <a:spcAft>
                <a:spcPts val="0"/>
              </a:spcAft>
              <a:buClr>
                <a:schemeClr val="dk1"/>
              </a:buClr>
              <a:buSzPts val="1900"/>
              <a:buChar char="•"/>
              <a:defRPr/>
            </a:lvl9pPr>
          </a:lstStyle>
          <a:p>
            <a:endParaRPr/>
          </a:p>
        </p:txBody>
      </p:sp>
      <p:sp>
        <p:nvSpPr>
          <p:cNvPr id="36" name="Google Shape;36;p6"/>
          <p:cNvSpPr txBox="1">
            <a:spLocks noGrp="1"/>
          </p:cNvSpPr>
          <p:nvPr>
            <p:ph type="body" idx="2"/>
          </p:nvPr>
        </p:nvSpPr>
        <p:spPr>
          <a:xfrm>
            <a:off x="66659760" y="8763000"/>
            <a:ext cx="55961280" cy="20886300"/>
          </a:xfrm>
          <a:prstGeom prst="rect">
            <a:avLst/>
          </a:prstGeom>
          <a:noFill/>
          <a:ln>
            <a:noFill/>
          </a:ln>
        </p:spPr>
        <p:txBody>
          <a:bodyPr spcFirstLastPara="1" wrap="square" lIns="97950" tIns="48975" rIns="97950" bIns="48975" anchor="t" anchorCtr="0">
            <a:normAutofit/>
          </a:bodyPr>
          <a:lstStyle>
            <a:lvl1pPr marL="457200" lvl="0" indent="-349250" algn="l">
              <a:lnSpc>
                <a:spcPct val="90000"/>
              </a:lnSpc>
              <a:spcBef>
                <a:spcPts val="4500"/>
              </a:spcBef>
              <a:spcAft>
                <a:spcPts val="0"/>
              </a:spcAft>
              <a:buClr>
                <a:schemeClr val="dk1"/>
              </a:buClr>
              <a:buSzPts val="1900"/>
              <a:buChar char="•"/>
              <a:defRPr/>
            </a:lvl1pPr>
            <a:lvl2pPr marL="914400" lvl="1" indent="-349250" algn="l">
              <a:lnSpc>
                <a:spcPct val="90000"/>
              </a:lnSpc>
              <a:spcBef>
                <a:spcPts val="2200"/>
              </a:spcBef>
              <a:spcAft>
                <a:spcPts val="0"/>
              </a:spcAft>
              <a:buClr>
                <a:schemeClr val="dk1"/>
              </a:buClr>
              <a:buSzPts val="1900"/>
              <a:buChar char="•"/>
              <a:defRPr/>
            </a:lvl2pPr>
            <a:lvl3pPr marL="1371600" lvl="2" indent="-349250" algn="l">
              <a:lnSpc>
                <a:spcPct val="90000"/>
              </a:lnSpc>
              <a:spcBef>
                <a:spcPts val="2200"/>
              </a:spcBef>
              <a:spcAft>
                <a:spcPts val="0"/>
              </a:spcAft>
              <a:buClr>
                <a:schemeClr val="dk1"/>
              </a:buClr>
              <a:buSzPts val="1900"/>
              <a:buChar char="•"/>
              <a:defRPr/>
            </a:lvl3pPr>
            <a:lvl4pPr marL="1828800" lvl="3" indent="-349250" algn="l">
              <a:lnSpc>
                <a:spcPct val="90000"/>
              </a:lnSpc>
              <a:spcBef>
                <a:spcPts val="2200"/>
              </a:spcBef>
              <a:spcAft>
                <a:spcPts val="0"/>
              </a:spcAft>
              <a:buClr>
                <a:schemeClr val="dk1"/>
              </a:buClr>
              <a:buSzPts val="1900"/>
              <a:buChar char="•"/>
              <a:defRPr/>
            </a:lvl4pPr>
            <a:lvl5pPr marL="2286000" lvl="4" indent="-349250" algn="l">
              <a:lnSpc>
                <a:spcPct val="90000"/>
              </a:lnSpc>
              <a:spcBef>
                <a:spcPts val="2200"/>
              </a:spcBef>
              <a:spcAft>
                <a:spcPts val="0"/>
              </a:spcAft>
              <a:buClr>
                <a:schemeClr val="dk1"/>
              </a:buClr>
              <a:buSzPts val="1900"/>
              <a:buChar char="•"/>
              <a:defRPr/>
            </a:lvl5pPr>
            <a:lvl6pPr marL="2743200" lvl="5" indent="-349250" algn="l">
              <a:lnSpc>
                <a:spcPct val="90000"/>
              </a:lnSpc>
              <a:spcBef>
                <a:spcPts val="2200"/>
              </a:spcBef>
              <a:spcAft>
                <a:spcPts val="0"/>
              </a:spcAft>
              <a:buClr>
                <a:schemeClr val="dk1"/>
              </a:buClr>
              <a:buSzPts val="1900"/>
              <a:buChar char="•"/>
              <a:defRPr/>
            </a:lvl6pPr>
            <a:lvl7pPr marL="3200400" lvl="6" indent="-349250" algn="l">
              <a:lnSpc>
                <a:spcPct val="90000"/>
              </a:lnSpc>
              <a:spcBef>
                <a:spcPts val="2200"/>
              </a:spcBef>
              <a:spcAft>
                <a:spcPts val="0"/>
              </a:spcAft>
              <a:buClr>
                <a:schemeClr val="dk1"/>
              </a:buClr>
              <a:buSzPts val="1900"/>
              <a:buChar char="•"/>
              <a:defRPr/>
            </a:lvl7pPr>
            <a:lvl8pPr marL="3657600" lvl="7" indent="-349250" algn="l">
              <a:lnSpc>
                <a:spcPct val="90000"/>
              </a:lnSpc>
              <a:spcBef>
                <a:spcPts val="2200"/>
              </a:spcBef>
              <a:spcAft>
                <a:spcPts val="0"/>
              </a:spcAft>
              <a:buClr>
                <a:schemeClr val="dk1"/>
              </a:buClr>
              <a:buSzPts val="1900"/>
              <a:buChar char="•"/>
              <a:defRPr/>
            </a:lvl8pPr>
            <a:lvl9pPr marL="4114800" lvl="8" indent="-349250" algn="l">
              <a:lnSpc>
                <a:spcPct val="90000"/>
              </a:lnSpc>
              <a:spcBef>
                <a:spcPts val="2200"/>
              </a:spcBef>
              <a:spcAft>
                <a:spcPts val="0"/>
              </a:spcAft>
              <a:buClr>
                <a:schemeClr val="dk1"/>
              </a:buClr>
              <a:buSzPts val="1900"/>
              <a:buChar char="•"/>
              <a:defRPr/>
            </a:lvl9pPr>
          </a:lstStyle>
          <a:p>
            <a:endParaRPr/>
          </a:p>
        </p:txBody>
      </p:sp>
      <p:sp>
        <p:nvSpPr>
          <p:cNvPr id="37" name="Google Shape;37;p6"/>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8" name="Google Shape;38;p6"/>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6"/>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9069710" y="1752602"/>
            <a:ext cx="113568480" cy="6362700"/>
          </a:xfrm>
          <a:prstGeom prst="rect">
            <a:avLst/>
          </a:prstGeom>
          <a:noFill/>
          <a:ln>
            <a:noFill/>
          </a:ln>
        </p:spPr>
        <p:txBody>
          <a:bodyPr spcFirstLastPara="1" wrap="square" lIns="97950" tIns="48975" rIns="97950" bIns="48975"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7"/>
          <p:cNvSpPr txBox="1">
            <a:spLocks noGrp="1"/>
          </p:cNvSpPr>
          <p:nvPr>
            <p:ph type="body" idx="1"/>
          </p:nvPr>
        </p:nvSpPr>
        <p:spPr>
          <a:xfrm>
            <a:off x="9069718" y="8069583"/>
            <a:ext cx="55704240" cy="3954900"/>
          </a:xfrm>
          <a:prstGeom prst="rect">
            <a:avLst/>
          </a:prstGeom>
          <a:noFill/>
          <a:ln>
            <a:noFill/>
          </a:ln>
        </p:spPr>
        <p:txBody>
          <a:bodyPr spcFirstLastPara="1" wrap="square" lIns="97950" tIns="48975" rIns="97950" bIns="48975" anchor="b" anchorCtr="0">
            <a:normAutofit/>
          </a:bodyPr>
          <a:lstStyle>
            <a:lvl1pPr marL="457200" lvl="0" indent="-228600" algn="l">
              <a:lnSpc>
                <a:spcPct val="90000"/>
              </a:lnSpc>
              <a:spcBef>
                <a:spcPts val="4500"/>
              </a:spcBef>
              <a:spcAft>
                <a:spcPts val="0"/>
              </a:spcAft>
              <a:buClr>
                <a:schemeClr val="dk1"/>
              </a:buClr>
              <a:buSzPts val="10800"/>
              <a:buNone/>
              <a:defRPr sz="10800" b="1"/>
            </a:lvl1pPr>
            <a:lvl2pPr marL="914400" lvl="1" indent="-228600" algn="l">
              <a:lnSpc>
                <a:spcPct val="90000"/>
              </a:lnSpc>
              <a:spcBef>
                <a:spcPts val="2200"/>
              </a:spcBef>
              <a:spcAft>
                <a:spcPts val="0"/>
              </a:spcAft>
              <a:buClr>
                <a:schemeClr val="dk1"/>
              </a:buClr>
              <a:buSzPts val="9000"/>
              <a:buNone/>
              <a:defRPr sz="9000" b="1"/>
            </a:lvl2pPr>
            <a:lvl3pPr marL="1371600" lvl="2" indent="-228600" algn="l">
              <a:lnSpc>
                <a:spcPct val="90000"/>
              </a:lnSpc>
              <a:spcBef>
                <a:spcPts val="2200"/>
              </a:spcBef>
              <a:spcAft>
                <a:spcPts val="0"/>
              </a:spcAft>
              <a:buClr>
                <a:schemeClr val="dk1"/>
              </a:buClr>
              <a:buSzPts val="8100"/>
              <a:buNone/>
              <a:defRPr sz="8100" b="1"/>
            </a:lvl3pPr>
            <a:lvl4pPr marL="1828800" lvl="3" indent="-228600" algn="l">
              <a:lnSpc>
                <a:spcPct val="90000"/>
              </a:lnSpc>
              <a:spcBef>
                <a:spcPts val="2200"/>
              </a:spcBef>
              <a:spcAft>
                <a:spcPts val="0"/>
              </a:spcAft>
              <a:buClr>
                <a:schemeClr val="dk1"/>
              </a:buClr>
              <a:buSzPts val="7200"/>
              <a:buNone/>
              <a:defRPr sz="7200" b="1"/>
            </a:lvl4pPr>
            <a:lvl5pPr marL="2286000" lvl="4" indent="-228600" algn="l">
              <a:lnSpc>
                <a:spcPct val="90000"/>
              </a:lnSpc>
              <a:spcBef>
                <a:spcPts val="2200"/>
              </a:spcBef>
              <a:spcAft>
                <a:spcPts val="0"/>
              </a:spcAft>
              <a:buClr>
                <a:schemeClr val="dk1"/>
              </a:buClr>
              <a:buSzPts val="7200"/>
              <a:buNone/>
              <a:defRPr sz="7200" b="1"/>
            </a:lvl5pPr>
            <a:lvl6pPr marL="2743200" lvl="5" indent="-228600" algn="l">
              <a:lnSpc>
                <a:spcPct val="90000"/>
              </a:lnSpc>
              <a:spcBef>
                <a:spcPts val="2200"/>
              </a:spcBef>
              <a:spcAft>
                <a:spcPts val="0"/>
              </a:spcAft>
              <a:buClr>
                <a:schemeClr val="dk1"/>
              </a:buClr>
              <a:buSzPts val="7200"/>
              <a:buNone/>
              <a:defRPr sz="7200" b="1"/>
            </a:lvl6pPr>
            <a:lvl7pPr marL="3200400" lvl="6" indent="-228600" algn="l">
              <a:lnSpc>
                <a:spcPct val="90000"/>
              </a:lnSpc>
              <a:spcBef>
                <a:spcPts val="2200"/>
              </a:spcBef>
              <a:spcAft>
                <a:spcPts val="0"/>
              </a:spcAft>
              <a:buClr>
                <a:schemeClr val="dk1"/>
              </a:buClr>
              <a:buSzPts val="7200"/>
              <a:buNone/>
              <a:defRPr sz="7200" b="1"/>
            </a:lvl7pPr>
            <a:lvl8pPr marL="3657600" lvl="7" indent="-228600" algn="l">
              <a:lnSpc>
                <a:spcPct val="90000"/>
              </a:lnSpc>
              <a:spcBef>
                <a:spcPts val="2200"/>
              </a:spcBef>
              <a:spcAft>
                <a:spcPts val="0"/>
              </a:spcAft>
              <a:buClr>
                <a:schemeClr val="dk1"/>
              </a:buClr>
              <a:buSzPts val="7200"/>
              <a:buNone/>
              <a:defRPr sz="7200" b="1"/>
            </a:lvl8pPr>
            <a:lvl9pPr marL="4114800" lvl="8" indent="-228600" algn="l">
              <a:lnSpc>
                <a:spcPct val="90000"/>
              </a:lnSpc>
              <a:spcBef>
                <a:spcPts val="2200"/>
              </a:spcBef>
              <a:spcAft>
                <a:spcPts val="0"/>
              </a:spcAft>
              <a:buClr>
                <a:schemeClr val="dk1"/>
              </a:buClr>
              <a:buSzPts val="7200"/>
              <a:buNone/>
              <a:defRPr sz="7200" b="1"/>
            </a:lvl9pPr>
          </a:lstStyle>
          <a:p>
            <a:endParaRPr/>
          </a:p>
        </p:txBody>
      </p:sp>
      <p:sp>
        <p:nvSpPr>
          <p:cNvPr id="43" name="Google Shape;43;p7"/>
          <p:cNvSpPr txBox="1">
            <a:spLocks noGrp="1"/>
          </p:cNvSpPr>
          <p:nvPr>
            <p:ph type="body" idx="2"/>
          </p:nvPr>
        </p:nvSpPr>
        <p:spPr>
          <a:xfrm>
            <a:off x="9069718" y="12024360"/>
            <a:ext cx="55704240" cy="17685900"/>
          </a:xfrm>
          <a:prstGeom prst="rect">
            <a:avLst/>
          </a:prstGeom>
          <a:noFill/>
          <a:ln>
            <a:noFill/>
          </a:ln>
        </p:spPr>
        <p:txBody>
          <a:bodyPr spcFirstLastPara="1" wrap="square" lIns="97950" tIns="48975" rIns="97950" bIns="48975" anchor="t" anchorCtr="0">
            <a:normAutofit/>
          </a:bodyPr>
          <a:lstStyle>
            <a:lvl1pPr marL="457200" lvl="0" indent="-349250" algn="l">
              <a:lnSpc>
                <a:spcPct val="90000"/>
              </a:lnSpc>
              <a:spcBef>
                <a:spcPts val="4500"/>
              </a:spcBef>
              <a:spcAft>
                <a:spcPts val="0"/>
              </a:spcAft>
              <a:buClr>
                <a:schemeClr val="dk1"/>
              </a:buClr>
              <a:buSzPts val="1900"/>
              <a:buChar char="•"/>
              <a:defRPr/>
            </a:lvl1pPr>
            <a:lvl2pPr marL="914400" lvl="1" indent="-349250" algn="l">
              <a:lnSpc>
                <a:spcPct val="90000"/>
              </a:lnSpc>
              <a:spcBef>
                <a:spcPts val="2200"/>
              </a:spcBef>
              <a:spcAft>
                <a:spcPts val="0"/>
              </a:spcAft>
              <a:buClr>
                <a:schemeClr val="dk1"/>
              </a:buClr>
              <a:buSzPts val="1900"/>
              <a:buChar char="•"/>
              <a:defRPr/>
            </a:lvl2pPr>
            <a:lvl3pPr marL="1371600" lvl="2" indent="-349250" algn="l">
              <a:lnSpc>
                <a:spcPct val="90000"/>
              </a:lnSpc>
              <a:spcBef>
                <a:spcPts val="2200"/>
              </a:spcBef>
              <a:spcAft>
                <a:spcPts val="0"/>
              </a:spcAft>
              <a:buClr>
                <a:schemeClr val="dk1"/>
              </a:buClr>
              <a:buSzPts val="1900"/>
              <a:buChar char="•"/>
              <a:defRPr/>
            </a:lvl3pPr>
            <a:lvl4pPr marL="1828800" lvl="3" indent="-349250" algn="l">
              <a:lnSpc>
                <a:spcPct val="90000"/>
              </a:lnSpc>
              <a:spcBef>
                <a:spcPts val="2200"/>
              </a:spcBef>
              <a:spcAft>
                <a:spcPts val="0"/>
              </a:spcAft>
              <a:buClr>
                <a:schemeClr val="dk1"/>
              </a:buClr>
              <a:buSzPts val="1900"/>
              <a:buChar char="•"/>
              <a:defRPr/>
            </a:lvl4pPr>
            <a:lvl5pPr marL="2286000" lvl="4" indent="-349250" algn="l">
              <a:lnSpc>
                <a:spcPct val="90000"/>
              </a:lnSpc>
              <a:spcBef>
                <a:spcPts val="2200"/>
              </a:spcBef>
              <a:spcAft>
                <a:spcPts val="0"/>
              </a:spcAft>
              <a:buClr>
                <a:schemeClr val="dk1"/>
              </a:buClr>
              <a:buSzPts val="1900"/>
              <a:buChar char="•"/>
              <a:defRPr/>
            </a:lvl5pPr>
            <a:lvl6pPr marL="2743200" lvl="5" indent="-349250" algn="l">
              <a:lnSpc>
                <a:spcPct val="90000"/>
              </a:lnSpc>
              <a:spcBef>
                <a:spcPts val="2200"/>
              </a:spcBef>
              <a:spcAft>
                <a:spcPts val="0"/>
              </a:spcAft>
              <a:buClr>
                <a:schemeClr val="dk1"/>
              </a:buClr>
              <a:buSzPts val="1900"/>
              <a:buChar char="•"/>
              <a:defRPr/>
            </a:lvl6pPr>
            <a:lvl7pPr marL="3200400" lvl="6" indent="-349250" algn="l">
              <a:lnSpc>
                <a:spcPct val="90000"/>
              </a:lnSpc>
              <a:spcBef>
                <a:spcPts val="2200"/>
              </a:spcBef>
              <a:spcAft>
                <a:spcPts val="0"/>
              </a:spcAft>
              <a:buClr>
                <a:schemeClr val="dk1"/>
              </a:buClr>
              <a:buSzPts val="1900"/>
              <a:buChar char="•"/>
              <a:defRPr/>
            </a:lvl7pPr>
            <a:lvl8pPr marL="3657600" lvl="7" indent="-349250" algn="l">
              <a:lnSpc>
                <a:spcPct val="90000"/>
              </a:lnSpc>
              <a:spcBef>
                <a:spcPts val="2200"/>
              </a:spcBef>
              <a:spcAft>
                <a:spcPts val="0"/>
              </a:spcAft>
              <a:buClr>
                <a:schemeClr val="dk1"/>
              </a:buClr>
              <a:buSzPts val="1900"/>
              <a:buChar char="•"/>
              <a:defRPr/>
            </a:lvl8pPr>
            <a:lvl9pPr marL="4114800" lvl="8" indent="-349250" algn="l">
              <a:lnSpc>
                <a:spcPct val="90000"/>
              </a:lnSpc>
              <a:spcBef>
                <a:spcPts val="2200"/>
              </a:spcBef>
              <a:spcAft>
                <a:spcPts val="0"/>
              </a:spcAft>
              <a:buClr>
                <a:schemeClr val="dk1"/>
              </a:buClr>
              <a:buSzPts val="1900"/>
              <a:buChar char="•"/>
              <a:defRPr/>
            </a:lvl9pPr>
          </a:lstStyle>
          <a:p>
            <a:endParaRPr/>
          </a:p>
        </p:txBody>
      </p:sp>
      <p:sp>
        <p:nvSpPr>
          <p:cNvPr id="44" name="Google Shape;44;p7"/>
          <p:cNvSpPr txBox="1">
            <a:spLocks noGrp="1"/>
          </p:cNvSpPr>
          <p:nvPr>
            <p:ph type="body" idx="3"/>
          </p:nvPr>
        </p:nvSpPr>
        <p:spPr>
          <a:xfrm>
            <a:off x="66659760" y="8069583"/>
            <a:ext cx="55978560" cy="3954900"/>
          </a:xfrm>
          <a:prstGeom prst="rect">
            <a:avLst/>
          </a:prstGeom>
          <a:noFill/>
          <a:ln>
            <a:noFill/>
          </a:ln>
        </p:spPr>
        <p:txBody>
          <a:bodyPr spcFirstLastPara="1" wrap="square" lIns="97950" tIns="48975" rIns="97950" bIns="48975" anchor="b" anchorCtr="0">
            <a:normAutofit/>
          </a:bodyPr>
          <a:lstStyle>
            <a:lvl1pPr marL="457200" lvl="0" indent="-228600" algn="l">
              <a:lnSpc>
                <a:spcPct val="90000"/>
              </a:lnSpc>
              <a:spcBef>
                <a:spcPts val="4500"/>
              </a:spcBef>
              <a:spcAft>
                <a:spcPts val="0"/>
              </a:spcAft>
              <a:buClr>
                <a:schemeClr val="dk1"/>
              </a:buClr>
              <a:buSzPts val="10800"/>
              <a:buNone/>
              <a:defRPr sz="10800" b="1"/>
            </a:lvl1pPr>
            <a:lvl2pPr marL="914400" lvl="1" indent="-228600" algn="l">
              <a:lnSpc>
                <a:spcPct val="90000"/>
              </a:lnSpc>
              <a:spcBef>
                <a:spcPts val="2200"/>
              </a:spcBef>
              <a:spcAft>
                <a:spcPts val="0"/>
              </a:spcAft>
              <a:buClr>
                <a:schemeClr val="dk1"/>
              </a:buClr>
              <a:buSzPts val="9000"/>
              <a:buNone/>
              <a:defRPr sz="9000" b="1"/>
            </a:lvl2pPr>
            <a:lvl3pPr marL="1371600" lvl="2" indent="-228600" algn="l">
              <a:lnSpc>
                <a:spcPct val="90000"/>
              </a:lnSpc>
              <a:spcBef>
                <a:spcPts val="2200"/>
              </a:spcBef>
              <a:spcAft>
                <a:spcPts val="0"/>
              </a:spcAft>
              <a:buClr>
                <a:schemeClr val="dk1"/>
              </a:buClr>
              <a:buSzPts val="8100"/>
              <a:buNone/>
              <a:defRPr sz="8100" b="1"/>
            </a:lvl3pPr>
            <a:lvl4pPr marL="1828800" lvl="3" indent="-228600" algn="l">
              <a:lnSpc>
                <a:spcPct val="90000"/>
              </a:lnSpc>
              <a:spcBef>
                <a:spcPts val="2200"/>
              </a:spcBef>
              <a:spcAft>
                <a:spcPts val="0"/>
              </a:spcAft>
              <a:buClr>
                <a:schemeClr val="dk1"/>
              </a:buClr>
              <a:buSzPts val="7200"/>
              <a:buNone/>
              <a:defRPr sz="7200" b="1"/>
            </a:lvl4pPr>
            <a:lvl5pPr marL="2286000" lvl="4" indent="-228600" algn="l">
              <a:lnSpc>
                <a:spcPct val="90000"/>
              </a:lnSpc>
              <a:spcBef>
                <a:spcPts val="2200"/>
              </a:spcBef>
              <a:spcAft>
                <a:spcPts val="0"/>
              </a:spcAft>
              <a:buClr>
                <a:schemeClr val="dk1"/>
              </a:buClr>
              <a:buSzPts val="7200"/>
              <a:buNone/>
              <a:defRPr sz="7200" b="1"/>
            </a:lvl5pPr>
            <a:lvl6pPr marL="2743200" lvl="5" indent="-228600" algn="l">
              <a:lnSpc>
                <a:spcPct val="90000"/>
              </a:lnSpc>
              <a:spcBef>
                <a:spcPts val="2200"/>
              </a:spcBef>
              <a:spcAft>
                <a:spcPts val="0"/>
              </a:spcAft>
              <a:buClr>
                <a:schemeClr val="dk1"/>
              </a:buClr>
              <a:buSzPts val="7200"/>
              <a:buNone/>
              <a:defRPr sz="7200" b="1"/>
            </a:lvl6pPr>
            <a:lvl7pPr marL="3200400" lvl="6" indent="-228600" algn="l">
              <a:lnSpc>
                <a:spcPct val="90000"/>
              </a:lnSpc>
              <a:spcBef>
                <a:spcPts val="2200"/>
              </a:spcBef>
              <a:spcAft>
                <a:spcPts val="0"/>
              </a:spcAft>
              <a:buClr>
                <a:schemeClr val="dk1"/>
              </a:buClr>
              <a:buSzPts val="7200"/>
              <a:buNone/>
              <a:defRPr sz="7200" b="1"/>
            </a:lvl7pPr>
            <a:lvl8pPr marL="3657600" lvl="7" indent="-228600" algn="l">
              <a:lnSpc>
                <a:spcPct val="90000"/>
              </a:lnSpc>
              <a:spcBef>
                <a:spcPts val="2200"/>
              </a:spcBef>
              <a:spcAft>
                <a:spcPts val="0"/>
              </a:spcAft>
              <a:buClr>
                <a:schemeClr val="dk1"/>
              </a:buClr>
              <a:buSzPts val="7200"/>
              <a:buNone/>
              <a:defRPr sz="7200" b="1"/>
            </a:lvl8pPr>
            <a:lvl9pPr marL="4114800" lvl="8" indent="-228600" algn="l">
              <a:lnSpc>
                <a:spcPct val="90000"/>
              </a:lnSpc>
              <a:spcBef>
                <a:spcPts val="2200"/>
              </a:spcBef>
              <a:spcAft>
                <a:spcPts val="0"/>
              </a:spcAft>
              <a:buClr>
                <a:schemeClr val="dk1"/>
              </a:buClr>
              <a:buSzPts val="7200"/>
              <a:buNone/>
              <a:defRPr sz="7200" b="1"/>
            </a:lvl9pPr>
          </a:lstStyle>
          <a:p>
            <a:endParaRPr/>
          </a:p>
        </p:txBody>
      </p:sp>
      <p:sp>
        <p:nvSpPr>
          <p:cNvPr id="45" name="Google Shape;45;p7"/>
          <p:cNvSpPr txBox="1">
            <a:spLocks noGrp="1"/>
          </p:cNvSpPr>
          <p:nvPr>
            <p:ph type="body" idx="4"/>
          </p:nvPr>
        </p:nvSpPr>
        <p:spPr>
          <a:xfrm>
            <a:off x="66659760" y="12024360"/>
            <a:ext cx="55978560" cy="17685900"/>
          </a:xfrm>
          <a:prstGeom prst="rect">
            <a:avLst/>
          </a:prstGeom>
          <a:noFill/>
          <a:ln>
            <a:noFill/>
          </a:ln>
        </p:spPr>
        <p:txBody>
          <a:bodyPr spcFirstLastPara="1" wrap="square" lIns="97950" tIns="48975" rIns="97950" bIns="48975" anchor="t" anchorCtr="0">
            <a:normAutofit/>
          </a:bodyPr>
          <a:lstStyle>
            <a:lvl1pPr marL="457200" lvl="0" indent="-349250" algn="l">
              <a:lnSpc>
                <a:spcPct val="90000"/>
              </a:lnSpc>
              <a:spcBef>
                <a:spcPts val="4500"/>
              </a:spcBef>
              <a:spcAft>
                <a:spcPts val="0"/>
              </a:spcAft>
              <a:buClr>
                <a:schemeClr val="dk1"/>
              </a:buClr>
              <a:buSzPts val="1900"/>
              <a:buChar char="•"/>
              <a:defRPr/>
            </a:lvl1pPr>
            <a:lvl2pPr marL="914400" lvl="1" indent="-349250" algn="l">
              <a:lnSpc>
                <a:spcPct val="90000"/>
              </a:lnSpc>
              <a:spcBef>
                <a:spcPts val="2200"/>
              </a:spcBef>
              <a:spcAft>
                <a:spcPts val="0"/>
              </a:spcAft>
              <a:buClr>
                <a:schemeClr val="dk1"/>
              </a:buClr>
              <a:buSzPts val="1900"/>
              <a:buChar char="•"/>
              <a:defRPr/>
            </a:lvl2pPr>
            <a:lvl3pPr marL="1371600" lvl="2" indent="-349250" algn="l">
              <a:lnSpc>
                <a:spcPct val="90000"/>
              </a:lnSpc>
              <a:spcBef>
                <a:spcPts val="2200"/>
              </a:spcBef>
              <a:spcAft>
                <a:spcPts val="0"/>
              </a:spcAft>
              <a:buClr>
                <a:schemeClr val="dk1"/>
              </a:buClr>
              <a:buSzPts val="1900"/>
              <a:buChar char="•"/>
              <a:defRPr/>
            </a:lvl3pPr>
            <a:lvl4pPr marL="1828800" lvl="3" indent="-349250" algn="l">
              <a:lnSpc>
                <a:spcPct val="90000"/>
              </a:lnSpc>
              <a:spcBef>
                <a:spcPts val="2200"/>
              </a:spcBef>
              <a:spcAft>
                <a:spcPts val="0"/>
              </a:spcAft>
              <a:buClr>
                <a:schemeClr val="dk1"/>
              </a:buClr>
              <a:buSzPts val="1900"/>
              <a:buChar char="•"/>
              <a:defRPr/>
            </a:lvl4pPr>
            <a:lvl5pPr marL="2286000" lvl="4" indent="-349250" algn="l">
              <a:lnSpc>
                <a:spcPct val="90000"/>
              </a:lnSpc>
              <a:spcBef>
                <a:spcPts val="2200"/>
              </a:spcBef>
              <a:spcAft>
                <a:spcPts val="0"/>
              </a:spcAft>
              <a:buClr>
                <a:schemeClr val="dk1"/>
              </a:buClr>
              <a:buSzPts val="1900"/>
              <a:buChar char="•"/>
              <a:defRPr/>
            </a:lvl5pPr>
            <a:lvl6pPr marL="2743200" lvl="5" indent="-349250" algn="l">
              <a:lnSpc>
                <a:spcPct val="90000"/>
              </a:lnSpc>
              <a:spcBef>
                <a:spcPts val="2200"/>
              </a:spcBef>
              <a:spcAft>
                <a:spcPts val="0"/>
              </a:spcAft>
              <a:buClr>
                <a:schemeClr val="dk1"/>
              </a:buClr>
              <a:buSzPts val="1900"/>
              <a:buChar char="•"/>
              <a:defRPr/>
            </a:lvl6pPr>
            <a:lvl7pPr marL="3200400" lvl="6" indent="-349250" algn="l">
              <a:lnSpc>
                <a:spcPct val="90000"/>
              </a:lnSpc>
              <a:spcBef>
                <a:spcPts val="2200"/>
              </a:spcBef>
              <a:spcAft>
                <a:spcPts val="0"/>
              </a:spcAft>
              <a:buClr>
                <a:schemeClr val="dk1"/>
              </a:buClr>
              <a:buSzPts val="1900"/>
              <a:buChar char="•"/>
              <a:defRPr/>
            </a:lvl7pPr>
            <a:lvl8pPr marL="3657600" lvl="7" indent="-349250" algn="l">
              <a:lnSpc>
                <a:spcPct val="90000"/>
              </a:lnSpc>
              <a:spcBef>
                <a:spcPts val="2200"/>
              </a:spcBef>
              <a:spcAft>
                <a:spcPts val="0"/>
              </a:spcAft>
              <a:buClr>
                <a:schemeClr val="dk1"/>
              </a:buClr>
              <a:buSzPts val="1900"/>
              <a:buChar char="•"/>
              <a:defRPr/>
            </a:lvl8pPr>
            <a:lvl9pPr marL="4114800" lvl="8" indent="-349250" algn="l">
              <a:lnSpc>
                <a:spcPct val="90000"/>
              </a:lnSpc>
              <a:spcBef>
                <a:spcPts val="2200"/>
              </a:spcBef>
              <a:spcAft>
                <a:spcPts val="0"/>
              </a:spcAft>
              <a:buClr>
                <a:schemeClr val="dk1"/>
              </a:buClr>
              <a:buSzPts val="1900"/>
              <a:buChar char="•"/>
              <a:defRPr/>
            </a:lvl9pPr>
          </a:lstStyle>
          <a:p>
            <a:endParaRPr/>
          </a:p>
        </p:txBody>
      </p:sp>
      <p:sp>
        <p:nvSpPr>
          <p:cNvPr id="46" name="Google Shape;46;p7"/>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7"/>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7"/>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9052560" y="1752602"/>
            <a:ext cx="113568480" cy="6362700"/>
          </a:xfrm>
          <a:prstGeom prst="rect">
            <a:avLst/>
          </a:prstGeom>
          <a:noFill/>
          <a:ln>
            <a:noFill/>
          </a:ln>
        </p:spPr>
        <p:txBody>
          <a:bodyPr spcFirstLastPara="1" wrap="square" lIns="97950" tIns="48975" rIns="97950" bIns="48975"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1" name="Google Shape;51;p8"/>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8"/>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8"/>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9"/>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9"/>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9069718" y="2194560"/>
            <a:ext cx="42468480" cy="7680900"/>
          </a:xfrm>
          <a:prstGeom prst="rect">
            <a:avLst/>
          </a:prstGeom>
          <a:noFill/>
          <a:ln>
            <a:noFill/>
          </a:ln>
        </p:spPr>
        <p:txBody>
          <a:bodyPr spcFirstLastPara="1" wrap="square" lIns="97950" tIns="48975" rIns="97950" bIns="48975" anchor="b" anchorCtr="0">
            <a:normAutofit/>
          </a:bodyPr>
          <a:lstStyle>
            <a:lvl1pPr lvl="0" algn="l">
              <a:lnSpc>
                <a:spcPct val="90000"/>
              </a:lnSpc>
              <a:spcBef>
                <a:spcPts val="0"/>
              </a:spcBef>
              <a:spcAft>
                <a:spcPts val="0"/>
              </a:spcAft>
              <a:buClr>
                <a:schemeClr val="dk1"/>
              </a:buClr>
              <a:buSzPts val="14400"/>
              <a:buFont typeface="Calibri"/>
              <a:buNone/>
              <a:defRPr sz="14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10"/>
          <p:cNvSpPr txBox="1">
            <a:spLocks noGrp="1"/>
          </p:cNvSpPr>
          <p:nvPr>
            <p:ph type="body" idx="1"/>
          </p:nvPr>
        </p:nvSpPr>
        <p:spPr>
          <a:xfrm>
            <a:off x="55978430" y="4739643"/>
            <a:ext cx="66659760" cy="23393400"/>
          </a:xfrm>
          <a:prstGeom prst="rect">
            <a:avLst/>
          </a:prstGeom>
          <a:noFill/>
          <a:ln>
            <a:noFill/>
          </a:ln>
        </p:spPr>
        <p:txBody>
          <a:bodyPr spcFirstLastPara="1" wrap="square" lIns="97950" tIns="48975" rIns="97950" bIns="48975" anchor="t" anchorCtr="0">
            <a:normAutofit/>
          </a:bodyPr>
          <a:lstStyle>
            <a:lvl1pPr marL="457200" lvl="0" indent="-1143000" algn="l">
              <a:lnSpc>
                <a:spcPct val="90000"/>
              </a:lnSpc>
              <a:spcBef>
                <a:spcPts val="4500"/>
              </a:spcBef>
              <a:spcAft>
                <a:spcPts val="0"/>
              </a:spcAft>
              <a:buClr>
                <a:schemeClr val="dk1"/>
              </a:buClr>
              <a:buSzPts val="14400"/>
              <a:buChar char="•"/>
              <a:defRPr sz="14400"/>
            </a:lvl1pPr>
            <a:lvl2pPr marL="914400" lvl="1" indent="-1028700" algn="l">
              <a:lnSpc>
                <a:spcPct val="90000"/>
              </a:lnSpc>
              <a:spcBef>
                <a:spcPts val="2200"/>
              </a:spcBef>
              <a:spcAft>
                <a:spcPts val="0"/>
              </a:spcAft>
              <a:buClr>
                <a:schemeClr val="dk1"/>
              </a:buClr>
              <a:buSzPts val="12600"/>
              <a:buChar char="•"/>
              <a:defRPr sz="12600"/>
            </a:lvl2pPr>
            <a:lvl3pPr marL="1371600" lvl="2" indent="-914400" algn="l">
              <a:lnSpc>
                <a:spcPct val="90000"/>
              </a:lnSpc>
              <a:spcBef>
                <a:spcPts val="2200"/>
              </a:spcBef>
              <a:spcAft>
                <a:spcPts val="0"/>
              </a:spcAft>
              <a:buClr>
                <a:schemeClr val="dk1"/>
              </a:buClr>
              <a:buSzPts val="10800"/>
              <a:buChar char="•"/>
              <a:defRPr sz="10800"/>
            </a:lvl3pPr>
            <a:lvl4pPr marL="1828800" lvl="3" indent="-800100" algn="l">
              <a:lnSpc>
                <a:spcPct val="90000"/>
              </a:lnSpc>
              <a:spcBef>
                <a:spcPts val="2200"/>
              </a:spcBef>
              <a:spcAft>
                <a:spcPts val="0"/>
              </a:spcAft>
              <a:buClr>
                <a:schemeClr val="dk1"/>
              </a:buClr>
              <a:buSzPts val="9000"/>
              <a:buChar char="•"/>
              <a:defRPr sz="9000"/>
            </a:lvl4pPr>
            <a:lvl5pPr marL="2286000" lvl="4" indent="-800100" algn="l">
              <a:lnSpc>
                <a:spcPct val="90000"/>
              </a:lnSpc>
              <a:spcBef>
                <a:spcPts val="2200"/>
              </a:spcBef>
              <a:spcAft>
                <a:spcPts val="0"/>
              </a:spcAft>
              <a:buClr>
                <a:schemeClr val="dk1"/>
              </a:buClr>
              <a:buSzPts val="9000"/>
              <a:buChar char="•"/>
              <a:defRPr sz="9000"/>
            </a:lvl5pPr>
            <a:lvl6pPr marL="2743200" lvl="5" indent="-800100" algn="l">
              <a:lnSpc>
                <a:spcPct val="90000"/>
              </a:lnSpc>
              <a:spcBef>
                <a:spcPts val="2200"/>
              </a:spcBef>
              <a:spcAft>
                <a:spcPts val="0"/>
              </a:spcAft>
              <a:buClr>
                <a:schemeClr val="dk1"/>
              </a:buClr>
              <a:buSzPts val="9000"/>
              <a:buChar char="•"/>
              <a:defRPr sz="9000"/>
            </a:lvl6pPr>
            <a:lvl7pPr marL="3200400" lvl="6" indent="-800100" algn="l">
              <a:lnSpc>
                <a:spcPct val="90000"/>
              </a:lnSpc>
              <a:spcBef>
                <a:spcPts val="2200"/>
              </a:spcBef>
              <a:spcAft>
                <a:spcPts val="0"/>
              </a:spcAft>
              <a:buClr>
                <a:schemeClr val="dk1"/>
              </a:buClr>
              <a:buSzPts val="9000"/>
              <a:buChar char="•"/>
              <a:defRPr sz="9000"/>
            </a:lvl7pPr>
            <a:lvl8pPr marL="3657600" lvl="7" indent="-800100" algn="l">
              <a:lnSpc>
                <a:spcPct val="90000"/>
              </a:lnSpc>
              <a:spcBef>
                <a:spcPts val="2200"/>
              </a:spcBef>
              <a:spcAft>
                <a:spcPts val="0"/>
              </a:spcAft>
              <a:buClr>
                <a:schemeClr val="dk1"/>
              </a:buClr>
              <a:buSzPts val="9000"/>
              <a:buChar char="•"/>
              <a:defRPr sz="9000"/>
            </a:lvl8pPr>
            <a:lvl9pPr marL="4114800" lvl="8" indent="-800100" algn="l">
              <a:lnSpc>
                <a:spcPct val="90000"/>
              </a:lnSpc>
              <a:spcBef>
                <a:spcPts val="2200"/>
              </a:spcBef>
              <a:spcAft>
                <a:spcPts val="0"/>
              </a:spcAft>
              <a:buClr>
                <a:schemeClr val="dk1"/>
              </a:buClr>
              <a:buSzPts val="9000"/>
              <a:buChar char="•"/>
              <a:defRPr sz="9000"/>
            </a:lvl9pPr>
          </a:lstStyle>
          <a:p>
            <a:endParaRPr/>
          </a:p>
        </p:txBody>
      </p:sp>
      <p:sp>
        <p:nvSpPr>
          <p:cNvPr id="61" name="Google Shape;61;p10"/>
          <p:cNvSpPr txBox="1">
            <a:spLocks noGrp="1"/>
          </p:cNvSpPr>
          <p:nvPr>
            <p:ph type="body" idx="2"/>
          </p:nvPr>
        </p:nvSpPr>
        <p:spPr>
          <a:xfrm>
            <a:off x="9069718" y="9875521"/>
            <a:ext cx="42468480" cy="18295500"/>
          </a:xfrm>
          <a:prstGeom prst="rect">
            <a:avLst/>
          </a:prstGeom>
          <a:noFill/>
          <a:ln>
            <a:noFill/>
          </a:ln>
        </p:spPr>
        <p:txBody>
          <a:bodyPr spcFirstLastPara="1" wrap="square" lIns="97950" tIns="48975" rIns="97950" bIns="48975" anchor="t" anchorCtr="0">
            <a:normAutofit/>
          </a:bodyPr>
          <a:lstStyle>
            <a:lvl1pPr marL="457200" lvl="0" indent="-228600" algn="l">
              <a:lnSpc>
                <a:spcPct val="90000"/>
              </a:lnSpc>
              <a:spcBef>
                <a:spcPts val="4500"/>
              </a:spcBef>
              <a:spcAft>
                <a:spcPts val="0"/>
              </a:spcAft>
              <a:buClr>
                <a:schemeClr val="dk1"/>
              </a:buClr>
              <a:buSzPts val="7200"/>
              <a:buNone/>
              <a:defRPr sz="7200"/>
            </a:lvl1pPr>
            <a:lvl2pPr marL="914400" lvl="1" indent="-228600" algn="l">
              <a:lnSpc>
                <a:spcPct val="90000"/>
              </a:lnSpc>
              <a:spcBef>
                <a:spcPts val="2200"/>
              </a:spcBef>
              <a:spcAft>
                <a:spcPts val="0"/>
              </a:spcAft>
              <a:buClr>
                <a:schemeClr val="dk1"/>
              </a:buClr>
              <a:buSzPts val="6300"/>
              <a:buNone/>
              <a:defRPr sz="6300"/>
            </a:lvl2pPr>
            <a:lvl3pPr marL="1371600" lvl="2" indent="-228600" algn="l">
              <a:lnSpc>
                <a:spcPct val="90000"/>
              </a:lnSpc>
              <a:spcBef>
                <a:spcPts val="2200"/>
              </a:spcBef>
              <a:spcAft>
                <a:spcPts val="0"/>
              </a:spcAft>
              <a:buClr>
                <a:schemeClr val="dk1"/>
              </a:buClr>
              <a:buSzPts val="5400"/>
              <a:buNone/>
              <a:defRPr sz="5400"/>
            </a:lvl3pPr>
            <a:lvl4pPr marL="1828800" lvl="3" indent="-228600" algn="l">
              <a:lnSpc>
                <a:spcPct val="90000"/>
              </a:lnSpc>
              <a:spcBef>
                <a:spcPts val="2200"/>
              </a:spcBef>
              <a:spcAft>
                <a:spcPts val="0"/>
              </a:spcAft>
              <a:buClr>
                <a:schemeClr val="dk1"/>
              </a:buClr>
              <a:buSzPts val="4500"/>
              <a:buNone/>
              <a:defRPr sz="4500"/>
            </a:lvl4pPr>
            <a:lvl5pPr marL="2286000" lvl="4" indent="-228600" algn="l">
              <a:lnSpc>
                <a:spcPct val="90000"/>
              </a:lnSpc>
              <a:spcBef>
                <a:spcPts val="2200"/>
              </a:spcBef>
              <a:spcAft>
                <a:spcPts val="0"/>
              </a:spcAft>
              <a:buClr>
                <a:schemeClr val="dk1"/>
              </a:buClr>
              <a:buSzPts val="4500"/>
              <a:buNone/>
              <a:defRPr sz="4500"/>
            </a:lvl5pPr>
            <a:lvl6pPr marL="2743200" lvl="5" indent="-228600" algn="l">
              <a:lnSpc>
                <a:spcPct val="90000"/>
              </a:lnSpc>
              <a:spcBef>
                <a:spcPts val="2200"/>
              </a:spcBef>
              <a:spcAft>
                <a:spcPts val="0"/>
              </a:spcAft>
              <a:buClr>
                <a:schemeClr val="dk1"/>
              </a:buClr>
              <a:buSzPts val="4500"/>
              <a:buNone/>
              <a:defRPr sz="4500"/>
            </a:lvl6pPr>
            <a:lvl7pPr marL="3200400" lvl="6" indent="-228600" algn="l">
              <a:lnSpc>
                <a:spcPct val="90000"/>
              </a:lnSpc>
              <a:spcBef>
                <a:spcPts val="2200"/>
              </a:spcBef>
              <a:spcAft>
                <a:spcPts val="0"/>
              </a:spcAft>
              <a:buClr>
                <a:schemeClr val="dk1"/>
              </a:buClr>
              <a:buSzPts val="4500"/>
              <a:buNone/>
              <a:defRPr sz="4500"/>
            </a:lvl7pPr>
            <a:lvl8pPr marL="3657600" lvl="7" indent="-228600" algn="l">
              <a:lnSpc>
                <a:spcPct val="90000"/>
              </a:lnSpc>
              <a:spcBef>
                <a:spcPts val="2200"/>
              </a:spcBef>
              <a:spcAft>
                <a:spcPts val="0"/>
              </a:spcAft>
              <a:buClr>
                <a:schemeClr val="dk1"/>
              </a:buClr>
              <a:buSzPts val="4500"/>
              <a:buNone/>
              <a:defRPr sz="4500"/>
            </a:lvl8pPr>
            <a:lvl9pPr marL="4114800" lvl="8" indent="-228600" algn="l">
              <a:lnSpc>
                <a:spcPct val="90000"/>
              </a:lnSpc>
              <a:spcBef>
                <a:spcPts val="2200"/>
              </a:spcBef>
              <a:spcAft>
                <a:spcPts val="0"/>
              </a:spcAft>
              <a:buClr>
                <a:schemeClr val="dk1"/>
              </a:buClr>
              <a:buSzPts val="4500"/>
              <a:buNone/>
              <a:defRPr sz="4500"/>
            </a:lvl9pPr>
          </a:lstStyle>
          <a:p>
            <a:endParaRPr/>
          </a:p>
        </p:txBody>
      </p:sp>
      <p:sp>
        <p:nvSpPr>
          <p:cNvPr id="62" name="Google Shape;62;p10"/>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3" name="Google Shape;63;p10"/>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10"/>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9069718" y="2194560"/>
            <a:ext cx="42468480" cy="7680900"/>
          </a:xfrm>
          <a:prstGeom prst="rect">
            <a:avLst/>
          </a:prstGeom>
          <a:noFill/>
          <a:ln>
            <a:noFill/>
          </a:ln>
        </p:spPr>
        <p:txBody>
          <a:bodyPr spcFirstLastPara="1" wrap="square" lIns="97950" tIns="48975" rIns="97950" bIns="48975" anchor="b" anchorCtr="0">
            <a:normAutofit/>
          </a:bodyPr>
          <a:lstStyle>
            <a:lvl1pPr lvl="0" algn="l">
              <a:lnSpc>
                <a:spcPct val="90000"/>
              </a:lnSpc>
              <a:spcBef>
                <a:spcPts val="0"/>
              </a:spcBef>
              <a:spcAft>
                <a:spcPts val="0"/>
              </a:spcAft>
              <a:buClr>
                <a:schemeClr val="dk1"/>
              </a:buClr>
              <a:buSzPts val="14400"/>
              <a:buFont typeface="Calibri"/>
              <a:buNone/>
              <a:defRPr sz="14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11"/>
          <p:cNvSpPr>
            <a:spLocks noGrp="1"/>
          </p:cNvSpPr>
          <p:nvPr>
            <p:ph type="pic" idx="2"/>
          </p:nvPr>
        </p:nvSpPr>
        <p:spPr>
          <a:xfrm>
            <a:off x="55978430" y="4739643"/>
            <a:ext cx="66659760" cy="23393400"/>
          </a:xfrm>
          <a:prstGeom prst="rect">
            <a:avLst/>
          </a:prstGeom>
          <a:noFill/>
          <a:ln>
            <a:noFill/>
          </a:ln>
        </p:spPr>
      </p:sp>
      <p:sp>
        <p:nvSpPr>
          <p:cNvPr id="68" name="Google Shape;68;p11"/>
          <p:cNvSpPr txBox="1">
            <a:spLocks noGrp="1"/>
          </p:cNvSpPr>
          <p:nvPr>
            <p:ph type="body" idx="1"/>
          </p:nvPr>
        </p:nvSpPr>
        <p:spPr>
          <a:xfrm>
            <a:off x="9069718" y="9875521"/>
            <a:ext cx="42468480" cy="18295500"/>
          </a:xfrm>
          <a:prstGeom prst="rect">
            <a:avLst/>
          </a:prstGeom>
          <a:noFill/>
          <a:ln>
            <a:noFill/>
          </a:ln>
        </p:spPr>
        <p:txBody>
          <a:bodyPr spcFirstLastPara="1" wrap="square" lIns="97950" tIns="48975" rIns="97950" bIns="48975" anchor="t" anchorCtr="0">
            <a:normAutofit/>
          </a:bodyPr>
          <a:lstStyle>
            <a:lvl1pPr marL="457200" lvl="0" indent="-228600" algn="l">
              <a:lnSpc>
                <a:spcPct val="90000"/>
              </a:lnSpc>
              <a:spcBef>
                <a:spcPts val="4500"/>
              </a:spcBef>
              <a:spcAft>
                <a:spcPts val="0"/>
              </a:spcAft>
              <a:buClr>
                <a:schemeClr val="dk1"/>
              </a:buClr>
              <a:buSzPts val="7200"/>
              <a:buNone/>
              <a:defRPr sz="7200"/>
            </a:lvl1pPr>
            <a:lvl2pPr marL="914400" lvl="1" indent="-228600" algn="l">
              <a:lnSpc>
                <a:spcPct val="90000"/>
              </a:lnSpc>
              <a:spcBef>
                <a:spcPts val="2200"/>
              </a:spcBef>
              <a:spcAft>
                <a:spcPts val="0"/>
              </a:spcAft>
              <a:buClr>
                <a:schemeClr val="dk1"/>
              </a:buClr>
              <a:buSzPts val="6300"/>
              <a:buNone/>
              <a:defRPr sz="6300"/>
            </a:lvl2pPr>
            <a:lvl3pPr marL="1371600" lvl="2" indent="-228600" algn="l">
              <a:lnSpc>
                <a:spcPct val="90000"/>
              </a:lnSpc>
              <a:spcBef>
                <a:spcPts val="2200"/>
              </a:spcBef>
              <a:spcAft>
                <a:spcPts val="0"/>
              </a:spcAft>
              <a:buClr>
                <a:schemeClr val="dk1"/>
              </a:buClr>
              <a:buSzPts val="5400"/>
              <a:buNone/>
              <a:defRPr sz="5400"/>
            </a:lvl3pPr>
            <a:lvl4pPr marL="1828800" lvl="3" indent="-228600" algn="l">
              <a:lnSpc>
                <a:spcPct val="90000"/>
              </a:lnSpc>
              <a:spcBef>
                <a:spcPts val="2200"/>
              </a:spcBef>
              <a:spcAft>
                <a:spcPts val="0"/>
              </a:spcAft>
              <a:buClr>
                <a:schemeClr val="dk1"/>
              </a:buClr>
              <a:buSzPts val="4500"/>
              <a:buNone/>
              <a:defRPr sz="4500"/>
            </a:lvl4pPr>
            <a:lvl5pPr marL="2286000" lvl="4" indent="-228600" algn="l">
              <a:lnSpc>
                <a:spcPct val="90000"/>
              </a:lnSpc>
              <a:spcBef>
                <a:spcPts val="2200"/>
              </a:spcBef>
              <a:spcAft>
                <a:spcPts val="0"/>
              </a:spcAft>
              <a:buClr>
                <a:schemeClr val="dk1"/>
              </a:buClr>
              <a:buSzPts val="4500"/>
              <a:buNone/>
              <a:defRPr sz="4500"/>
            </a:lvl5pPr>
            <a:lvl6pPr marL="2743200" lvl="5" indent="-228600" algn="l">
              <a:lnSpc>
                <a:spcPct val="90000"/>
              </a:lnSpc>
              <a:spcBef>
                <a:spcPts val="2200"/>
              </a:spcBef>
              <a:spcAft>
                <a:spcPts val="0"/>
              </a:spcAft>
              <a:buClr>
                <a:schemeClr val="dk1"/>
              </a:buClr>
              <a:buSzPts val="4500"/>
              <a:buNone/>
              <a:defRPr sz="4500"/>
            </a:lvl6pPr>
            <a:lvl7pPr marL="3200400" lvl="6" indent="-228600" algn="l">
              <a:lnSpc>
                <a:spcPct val="90000"/>
              </a:lnSpc>
              <a:spcBef>
                <a:spcPts val="2200"/>
              </a:spcBef>
              <a:spcAft>
                <a:spcPts val="0"/>
              </a:spcAft>
              <a:buClr>
                <a:schemeClr val="dk1"/>
              </a:buClr>
              <a:buSzPts val="4500"/>
              <a:buNone/>
              <a:defRPr sz="4500"/>
            </a:lvl7pPr>
            <a:lvl8pPr marL="3657600" lvl="7" indent="-228600" algn="l">
              <a:lnSpc>
                <a:spcPct val="90000"/>
              </a:lnSpc>
              <a:spcBef>
                <a:spcPts val="2200"/>
              </a:spcBef>
              <a:spcAft>
                <a:spcPts val="0"/>
              </a:spcAft>
              <a:buClr>
                <a:schemeClr val="dk1"/>
              </a:buClr>
              <a:buSzPts val="4500"/>
              <a:buNone/>
              <a:defRPr sz="4500"/>
            </a:lvl8pPr>
            <a:lvl9pPr marL="4114800" lvl="8" indent="-228600" algn="l">
              <a:lnSpc>
                <a:spcPct val="90000"/>
              </a:lnSpc>
              <a:spcBef>
                <a:spcPts val="2200"/>
              </a:spcBef>
              <a:spcAft>
                <a:spcPts val="0"/>
              </a:spcAft>
              <a:buClr>
                <a:schemeClr val="dk1"/>
              </a:buClr>
              <a:buSzPts val="4500"/>
              <a:buNone/>
              <a:defRPr sz="4500"/>
            </a:lvl9pPr>
          </a:lstStyle>
          <a:p>
            <a:endParaRPr/>
          </a:p>
        </p:txBody>
      </p:sp>
      <p:sp>
        <p:nvSpPr>
          <p:cNvPr id="69" name="Google Shape;69;p11"/>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0" name="Google Shape;70;p11"/>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11"/>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9052560" y="1752602"/>
            <a:ext cx="113568480" cy="6362700"/>
          </a:xfrm>
          <a:prstGeom prst="rect">
            <a:avLst/>
          </a:prstGeom>
          <a:noFill/>
          <a:ln>
            <a:noFill/>
          </a:ln>
        </p:spPr>
        <p:txBody>
          <a:bodyPr spcFirstLastPara="1" wrap="square" lIns="97950" tIns="48975" rIns="97950" bIns="48975" anchor="ctr" anchorCtr="0">
            <a:normAutofit/>
          </a:bodyPr>
          <a:lstStyle>
            <a:lvl1pPr marR="0" lvl="0" algn="l" rtl="0">
              <a:lnSpc>
                <a:spcPct val="90000"/>
              </a:lnSpc>
              <a:spcBef>
                <a:spcPts val="0"/>
              </a:spcBef>
              <a:spcAft>
                <a:spcPts val="0"/>
              </a:spcAft>
              <a:buClr>
                <a:schemeClr val="dk1"/>
              </a:buClr>
              <a:buSzPts val="19800"/>
              <a:buFont typeface="Calibri"/>
              <a:buNone/>
              <a:defRPr sz="19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9052560" y="8763000"/>
            <a:ext cx="113568480" cy="20886300"/>
          </a:xfrm>
          <a:prstGeom prst="rect">
            <a:avLst/>
          </a:prstGeom>
          <a:noFill/>
          <a:ln>
            <a:noFill/>
          </a:ln>
        </p:spPr>
        <p:txBody>
          <a:bodyPr spcFirstLastPara="1" wrap="square" lIns="97950" tIns="48975" rIns="97950" bIns="48975" anchor="t" anchorCtr="0">
            <a:normAutofit/>
          </a:bodyPr>
          <a:lstStyle>
            <a:lvl1pPr marL="457200" marR="0" lvl="0" indent="-1028700" algn="l" rtl="0">
              <a:lnSpc>
                <a:spcPct val="90000"/>
              </a:lnSpc>
              <a:spcBef>
                <a:spcPts val="4500"/>
              </a:spcBef>
              <a:spcAft>
                <a:spcPts val="0"/>
              </a:spcAft>
              <a:buClr>
                <a:schemeClr val="dk1"/>
              </a:buClr>
              <a:buSzPts val="12600"/>
              <a:buFont typeface="Arial"/>
              <a:buChar char="•"/>
              <a:defRPr sz="12600" b="0" i="0" u="none" strike="noStrike" cap="none">
                <a:solidFill>
                  <a:schemeClr val="dk1"/>
                </a:solidFill>
                <a:latin typeface="Calibri"/>
                <a:ea typeface="Calibri"/>
                <a:cs typeface="Calibri"/>
                <a:sym typeface="Calibri"/>
              </a:defRPr>
            </a:lvl1pPr>
            <a:lvl2pPr marL="914400" marR="0" lvl="1" indent="-914400" algn="l" rtl="0">
              <a:lnSpc>
                <a:spcPct val="90000"/>
              </a:lnSpc>
              <a:spcBef>
                <a:spcPts val="2200"/>
              </a:spcBef>
              <a:spcAft>
                <a:spcPts val="0"/>
              </a:spcAft>
              <a:buClr>
                <a:schemeClr val="dk1"/>
              </a:buClr>
              <a:buSzPts val="10800"/>
              <a:buFont typeface="Arial"/>
              <a:buChar char="•"/>
              <a:defRPr sz="10800" b="0" i="0" u="none" strike="noStrike" cap="none">
                <a:solidFill>
                  <a:schemeClr val="dk1"/>
                </a:solidFill>
                <a:latin typeface="Calibri"/>
                <a:ea typeface="Calibri"/>
                <a:cs typeface="Calibri"/>
                <a:sym typeface="Calibri"/>
              </a:defRPr>
            </a:lvl2pPr>
            <a:lvl3pPr marL="1371600" marR="0" lvl="2" indent="-800100" algn="l" rtl="0">
              <a:lnSpc>
                <a:spcPct val="90000"/>
              </a:lnSpc>
              <a:spcBef>
                <a:spcPts val="22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3pPr>
            <a:lvl4pPr marL="1828800" marR="0" lvl="3" indent="-742950" algn="l" rtl="0">
              <a:lnSpc>
                <a:spcPct val="90000"/>
              </a:lnSpc>
              <a:spcBef>
                <a:spcPts val="2200"/>
              </a:spcBef>
              <a:spcAft>
                <a:spcPts val="0"/>
              </a:spcAft>
              <a:buClr>
                <a:schemeClr val="dk1"/>
              </a:buClr>
              <a:buSzPts val="8100"/>
              <a:buFont typeface="Arial"/>
              <a:buChar char="•"/>
              <a:defRPr sz="8100" b="0" i="0" u="none" strike="noStrike" cap="none">
                <a:solidFill>
                  <a:schemeClr val="dk1"/>
                </a:solidFill>
                <a:latin typeface="Calibri"/>
                <a:ea typeface="Calibri"/>
                <a:cs typeface="Calibri"/>
                <a:sym typeface="Calibri"/>
              </a:defRPr>
            </a:lvl4pPr>
            <a:lvl5pPr marL="2286000" marR="0" lvl="4" indent="-742950" algn="l" rtl="0">
              <a:lnSpc>
                <a:spcPct val="90000"/>
              </a:lnSpc>
              <a:spcBef>
                <a:spcPts val="2200"/>
              </a:spcBef>
              <a:spcAft>
                <a:spcPts val="0"/>
              </a:spcAft>
              <a:buClr>
                <a:schemeClr val="dk1"/>
              </a:buClr>
              <a:buSzPts val="8100"/>
              <a:buFont typeface="Arial"/>
              <a:buChar char="•"/>
              <a:defRPr sz="8100" b="0" i="0" u="none" strike="noStrike" cap="none">
                <a:solidFill>
                  <a:schemeClr val="dk1"/>
                </a:solidFill>
                <a:latin typeface="Calibri"/>
                <a:ea typeface="Calibri"/>
                <a:cs typeface="Calibri"/>
                <a:sym typeface="Calibri"/>
              </a:defRPr>
            </a:lvl5pPr>
            <a:lvl6pPr marL="2743200" marR="0" lvl="5" indent="-742950" algn="l" rtl="0">
              <a:lnSpc>
                <a:spcPct val="90000"/>
              </a:lnSpc>
              <a:spcBef>
                <a:spcPts val="2200"/>
              </a:spcBef>
              <a:spcAft>
                <a:spcPts val="0"/>
              </a:spcAft>
              <a:buClr>
                <a:schemeClr val="dk1"/>
              </a:buClr>
              <a:buSzPts val="8100"/>
              <a:buFont typeface="Arial"/>
              <a:buChar char="•"/>
              <a:defRPr sz="8100" b="0" i="0" u="none" strike="noStrike" cap="none">
                <a:solidFill>
                  <a:schemeClr val="dk1"/>
                </a:solidFill>
                <a:latin typeface="Calibri"/>
                <a:ea typeface="Calibri"/>
                <a:cs typeface="Calibri"/>
                <a:sym typeface="Calibri"/>
              </a:defRPr>
            </a:lvl6pPr>
            <a:lvl7pPr marL="3200400" marR="0" lvl="6" indent="-742950" algn="l" rtl="0">
              <a:lnSpc>
                <a:spcPct val="90000"/>
              </a:lnSpc>
              <a:spcBef>
                <a:spcPts val="2200"/>
              </a:spcBef>
              <a:spcAft>
                <a:spcPts val="0"/>
              </a:spcAft>
              <a:buClr>
                <a:schemeClr val="dk1"/>
              </a:buClr>
              <a:buSzPts val="8100"/>
              <a:buFont typeface="Arial"/>
              <a:buChar char="•"/>
              <a:defRPr sz="8100" b="0" i="0" u="none" strike="noStrike" cap="none">
                <a:solidFill>
                  <a:schemeClr val="dk1"/>
                </a:solidFill>
                <a:latin typeface="Calibri"/>
                <a:ea typeface="Calibri"/>
                <a:cs typeface="Calibri"/>
                <a:sym typeface="Calibri"/>
              </a:defRPr>
            </a:lvl7pPr>
            <a:lvl8pPr marL="3657600" marR="0" lvl="7" indent="-742950" algn="l" rtl="0">
              <a:lnSpc>
                <a:spcPct val="90000"/>
              </a:lnSpc>
              <a:spcBef>
                <a:spcPts val="2200"/>
              </a:spcBef>
              <a:spcAft>
                <a:spcPts val="0"/>
              </a:spcAft>
              <a:buClr>
                <a:schemeClr val="dk1"/>
              </a:buClr>
              <a:buSzPts val="8100"/>
              <a:buFont typeface="Arial"/>
              <a:buChar char="•"/>
              <a:defRPr sz="8100" b="0" i="0" u="none" strike="noStrike" cap="none">
                <a:solidFill>
                  <a:schemeClr val="dk1"/>
                </a:solidFill>
                <a:latin typeface="Calibri"/>
                <a:ea typeface="Calibri"/>
                <a:cs typeface="Calibri"/>
                <a:sym typeface="Calibri"/>
              </a:defRPr>
            </a:lvl8pPr>
            <a:lvl9pPr marL="4114800" marR="0" lvl="8" indent="-742950" algn="l" rtl="0">
              <a:lnSpc>
                <a:spcPct val="90000"/>
              </a:lnSpc>
              <a:spcBef>
                <a:spcPts val="2200"/>
              </a:spcBef>
              <a:spcAft>
                <a:spcPts val="0"/>
              </a:spcAft>
              <a:buClr>
                <a:schemeClr val="dk1"/>
              </a:buClr>
              <a:buSzPts val="8100"/>
              <a:buFont typeface="Arial"/>
              <a:buChar char="•"/>
              <a:defRPr sz="81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9052560" y="30510483"/>
            <a:ext cx="29626560" cy="1752600"/>
          </a:xfrm>
          <a:prstGeom prst="rect">
            <a:avLst/>
          </a:prstGeom>
          <a:noFill/>
          <a:ln>
            <a:noFill/>
          </a:ln>
        </p:spPr>
        <p:txBody>
          <a:bodyPr spcFirstLastPara="1" wrap="square" lIns="97950" tIns="48975" rIns="97950" bIns="48975" anchor="ctr" anchorCtr="0">
            <a:noAutofit/>
          </a:bodyPr>
          <a:lstStyle>
            <a:lvl1pPr marR="0" lvl="0" algn="l" rtl="0">
              <a:lnSpc>
                <a:spcPct val="100000"/>
              </a:lnSpc>
              <a:spcBef>
                <a:spcPts val="0"/>
              </a:spcBef>
              <a:spcAft>
                <a:spcPts val="0"/>
              </a:spcAft>
              <a:buClr>
                <a:srgbClr val="000000"/>
              </a:buClr>
              <a:buSzPts val="1500"/>
              <a:buFont typeface="Arial"/>
              <a:buNone/>
              <a:defRPr sz="5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3616880" y="30510483"/>
            <a:ext cx="44439840" cy="1752600"/>
          </a:xfrm>
          <a:prstGeom prst="rect">
            <a:avLst/>
          </a:prstGeom>
          <a:noFill/>
          <a:ln>
            <a:noFill/>
          </a:ln>
        </p:spPr>
        <p:txBody>
          <a:bodyPr spcFirstLastPara="1" wrap="square" lIns="97950" tIns="48975" rIns="97950" bIns="48975" anchor="ctr" anchorCtr="0">
            <a:noAutofit/>
          </a:bodyPr>
          <a:lstStyle>
            <a:lvl1pPr marR="0" lvl="0" algn="ctr" rtl="0">
              <a:lnSpc>
                <a:spcPct val="100000"/>
              </a:lnSpc>
              <a:spcBef>
                <a:spcPts val="0"/>
              </a:spcBef>
              <a:spcAft>
                <a:spcPts val="0"/>
              </a:spcAft>
              <a:buClr>
                <a:srgbClr val="000000"/>
              </a:buClr>
              <a:buSzPts val="1500"/>
              <a:buFont typeface="Arial"/>
              <a:buNone/>
              <a:defRPr sz="5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92994480" y="30510483"/>
            <a:ext cx="29626560" cy="1752600"/>
          </a:xfrm>
          <a:prstGeom prst="rect">
            <a:avLst/>
          </a:prstGeom>
          <a:noFill/>
          <a:ln>
            <a:noFill/>
          </a:ln>
        </p:spPr>
        <p:txBody>
          <a:bodyPr spcFirstLastPara="1" wrap="square" lIns="97950" tIns="48975" rIns="97950" bIns="48975" anchor="ctr" anchorCtr="0">
            <a:noAutofit/>
          </a:bodyPr>
          <a:lstStyle>
            <a:lvl1pPr marL="0" marR="0" lvl="0"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400"/>
              <a:buFont typeface="Arial"/>
              <a:buNone/>
              <a:defRPr sz="54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3593"/>
        </a:solidFill>
        <a:effectLst/>
      </p:bgPr>
    </p:bg>
    <p:spTree>
      <p:nvGrpSpPr>
        <p:cNvPr id="1" name="Shape 88"/>
        <p:cNvGrpSpPr/>
        <p:nvPr/>
      </p:nvGrpSpPr>
      <p:grpSpPr>
        <a:xfrm>
          <a:off x="0" y="0"/>
          <a:ext cx="0" cy="0"/>
          <a:chOff x="0" y="0"/>
          <a:chExt cx="0" cy="0"/>
        </a:xfrm>
      </p:grpSpPr>
      <p:sp>
        <p:nvSpPr>
          <p:cNvPr id="7" name="Rectangle 6">
            <a:extLst>
              <a:ext uri="{FF2B5EF4-FFF2-40B4-BE49-F238E27FC236}">
                <a16:creationId xmlns:a16="http://schemas.microsoft.com/office/drawing/2014/main" id="{024C6022-3C5F-3246-1379-A0E85FA5739C}"/>
              </a:ext>
            </a:extLst>
          </p:cNvPr>
          <p:cNvSpPr/>
          <p:nvPr/>
        </p:nvSpPr>
        <p:spPr>
          <a:xfrm>
            <a:off x="17789616" y="-118871"/>
            <a:ext cx="36253188" cy="3312770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9" name="Google Shape;89;p1"/>
          <p:cNvSpPr/>
          <p:nvPr/>
        </p:nvSpPr>
        <p:spPr>
          <a:xfrm>
            <a:off x="51354117" y="1"/>
            <a:ext cx="16311399" cy="33008835"/>
          </a:xfrm>
          <a:prstGeom prst="rect">
            <a:avLst/>
          </a:prstGeom>
          <a:solidFill>
            <a:schemeClr val="lt1"/>
          </a:solidFill>
          <a:ln>
            <a:noFill/>
          </a:ln>
        </p:spPr>
        <p:txBody>
          <a:bodyPr spcFirstLastPara="1" wrap="square" lIns="97950" tIns="48975" rIns="97950" bIns="48975" anchor="ctr" anchorCtr="0">
            <a:noAutofit/>
          </a:bodyPr>
          <a:lstStyle/>
          <a:p>
            <a:pPr>
              <a:buSzPts val="1400"/>
            </a:pPr>
            <a:r>
              <a:rPr lang="en-US" sz="1400" dirty="0"/>
              <a:t>[ [ De</a:t>
            </a:r>
            <a:endParaRPr sz="1400" dirty="0"/>
          </a:p>
        </p:txBody>
      </p:sp>
      <p:sp>
        <p:nvSpPr>
          <p:cNvPr id="90" name="Google Shape;90;p1"/>
          <p:cNvSpPr txBox="1">
            <a:spLocks noGrp="1"/>
          </p:cNvSpPr>
          <p:nvPr>
            <p:ph type="ctrTitle"/>
          </p:nvPr>
        </p:nvSpPr>
        <p:spPr>
          <a:xfrm>
            <a:off x="20530633" y="989093"/>
            <a:ext cx="26070900" cy="22275183"/>
          </a:xfrm>
          <a:prstGeom prst="rect">
            <a:avLst/>
          </a:prstGeom>
          <a:noFill/>
          <a:ln>
            <a:noFill/>
          </a:ln>
        </p:spPr>
        <p:txBody>
          <a:bodyPr spcFirstLastPara="1" wrap="square" lIns="97950" tIns="48975" rIns="97950" bIns="48975" anchor="t" anchorCtr="0">
            <a:noAutofit/>
          </a:bodyPr>
          <a:lstStyle/>
          <a:p>
            <a:pPr algn="l">
              <a:lnSpc>
                <a:spcPct val="150000"/>
              </a:lnSpc>
            </a:pPr>
            <a:br>
              <a:rPr lang="en-US" sz="9600" dirty="0">
                <a:latin typeface="Times New Roman"/>
              </a:rPr>
            </a:br>
            <a:br>
              <a:rPr lang="en-US" sz="9600" dirty="0">
                <a:latin typeface="Times New Roman"/>
              </a:rPr>
            </a:br>
            <a:r>
              <a:rPr lang="en-US" sz="9600" dirty="0">
                <a:latin typeface="Times New Roman"/>
              </a:rPr>
              <a:t>Main finding goes here, translated into plain English. </a:t>
            </a:r>
            <a:r>
              <a:rPr lang="en-US" sz="9600" b="1" dirty="0">
                <a:latin typeface="Times New Roman"/>
              </a:rPr>
              <a:t>Emphasize</a:t>
            </a:r>
            <a:r>
              <a:rPr lang="en-US" sz="9600" dirty="0">
                <a:latin typeface="Times New Roman"/>
              </a:rPr>
              <a:t> the important words.</a:t>
            </a:r>
            <a:br>
              <a:rPr lang="en-US" sz="10300" dirty="0">
                <a:latin typeface="Times New Roman"/>
              </a:rPr>
            </a:br>
            <a:br>
              <a:rPr lang="en-US" sz="10300" dirty="0">
                <a:latin typeface="Times New Roman"/>
              </a:rPr>
            </a:br>
            <a:br>
              <a:rPr lang="en-US" sz="10300" dirty="0">
                <a:latin typeface="Times New Roman"/>
              </a:rPr>
            </a:br>
            <a:r>
              <a:rPr lang="en-US" sz="10300" dirty="0">
                <a:latin typeface="Times New Roman"/>
              </a:rPr>
              <a:t>You can add a focal graphic here.</a:t>
            </a:r>
            <a:endParaRPr lang="en-US" dirty="0">
              <a:latin typeface="Times New Roman"/>
            </a:endParaRPr>
          </a:p>
        </p:txBody>
      </p:sp>
      <p:sp>
        <p:nvSpPr>
          <p:cNvPr id="91" name="Google Shape;91;p1"/>
          <p:cNvSpPr/>
          <p:nvPr/>
        </p:nvSpPr>
        <p:spPr>
          <a:xfrm>
            <a:off x="-8843" y="0"/>
            <a:ext cx="17827593" cy="33003241"/>
          </a:xfrm>
          <a:prstGeom prst="rect">
            <a:avLst/>
          </a:prstGeom>
          <a:solidFill>
            <a:schemeClr val="lt1"/>
          </a:solidFill>
          <a:ln>
            <a:noFill/>
          </a:ln>
        </p:spPr>
        <p:txBody>
          <a:bodyPr spcFirstLastPara="1" wrap="square" lIns="97950" tIns="48975" rIns="97950" bIns="48975" anchor="ctr" anchorCtr="0">
            <a:noAutofit/>
          </a:bodyPr>
          <a:lstStyle/>
          <a:p>
            <a:pPr>
              <a:buSzPts val="1800"/>
            </a:pPr>
            <a:r>
              <a:rPr lang="en-US" sz="1800" b="1" i="1">
                <a:solidFill>
                  <a:schemeClr val="lt1"/>
                </a:solidFill>
                <a:latin typeface="Lato"/>
                <a:ea typeface="Lato"/>
                <a:cs typeface="Lato"/>
                <a:sym typeface="Lato"/>
              </a:rPr>
              <a:t>Non-Cognitive Predictors of Student Success:</a:t>
            </a:r>
            <a:br>
              <a:rPr lang="en-US" sz="1800" i="1">
                <a:solidFill>
                  <a:schemeClr val="lt1"/>
                </a:solidFill>
                <a:latin typeface="Lato"/>
                <a:ea typeface="Lato"/>
                <a:cs typeface="Lato"/>
                <a:sym typeface="Lato"/>
              </a:rPr>
            </a:br>
            <a:r>
              <a:rPr lang="en-US" sz="1800" i="1">
                <a:solidFill>
                  <a:schemeClr val="lt1"/>
                </a:solidFill>
                <a:latin typeface="Lato"/>
                <a:ea typeface="Lato"/>
                <a:cs typeface="Lato"/>
                <a:sym typeface="Lato"/>
              </a:rPr>
              <a:t>A Predictive Validity Comparison Between Domestic and International Students</a:t>
            </a:r>
            <a:endParaRPr sz="1500"/>
          </a:p>
        </p:txBody>
      </p:sp>
      <p:sp>
        <p:nvSpPr>
          <p:cNvPr id="92" name="Google Shape;92;p1"/>
          <p:cNvSpPr txBox="1"/>
          <p:nvPr/>
        </p:nvSpPr>
        <p:spPr>
          <a:xfrm>
            <a:off x="2286873" y="6234708"/>
            <a:ext cx="14160962" cy="16269487"/>
          </a:xfrm>
          <a:prstGeom prst="rect">
            <a:avLst/>
          </a:prstGeom>
          <a:noFill/>
          <a:ln>
            <a:noFill/>
          </a:ln>
        </p:spPr>
        <p:txBody>
          <a:bodyPr spcFirstLastPara="1" wrap="square" lIns="97950" tIns="48975" rIns="97950" bIns="48975" anchor="t" anchorCtr="0">
            <a:spAutoFit/>
          </a:bodyPr>
          <a:lstStyle/>
          <a:p>
            <a:pPr>
              <a:lnSpc>
                <a:spcPct val="110000"/>
              </a:lnSpc>
              <a:buSzPts val="4800"/>
            </a:pPr>
            <a:r>
              <a:rPr lang="en-US" sz="4800" b="1" dirty="0">
                <a:solidFill>
                  <a:schemeClr val="dk1"/>
                </a:solidFill>
                <a:latin typeface="Times New Roman"/>
                <a:ea typeface="Times New Roman"/>
                <a:cs typeface="Times New Roman"/>
                <a:sym typeface="Times New Roman"/>
              </a:rPr>
              <a:t>INTRODUCTION</a:t>
            </a:r>
            <a:endParaRPr sz="4800" dirty="0">
              <a:solidFill>
                <a:schemeClr val="dk1"/>
              </a:solidFill>
              <a:latin typeface="Times New Roman"/>
              <a:ea typeface="Times New Roman"/>
              <a:cs typeface="Times New Roman"/>
              <a:sym typeface="Times New Roman"/>
            </a:endParaRPr>
          </a:p>
          <a:p>
            <a:pPr marL="546100" indent="-520700">
              <a:lnSpc>
                <a:spcPct val="110000"/>
              </a:lnSpc>
              <a:buClr>
                <a:schemeClr val="dk1"/>
              </a:buClr>
              <a:buSzPts val="4400"/>
              <a:buFont typeface="Times New Roman"/>
              <a:buChar char="•"/>
            </a:pPr>
            <a:r>
              <a:rPr lang="en-US" sz="4400" dirty="0">
                <a:solidFill>
                  <a:schemeClr val="dk1"/>
                </a:solidFill>
                <a:latin typeface="Times New Roman"/>
                <a:ea typeface="Times New Roman"/>
                <a:cs typeface="Times New Roman"/>
                <a:sym typeface="Times New Roman"/>
              </a:rPr>
              <a:t>Give context to the gap you're filling</a:t>
            </a:r>
            <a:endParaRPr sz="4400" dirty="0">
              <a:solidFill>
                <a:schemeClr val="dk1"/>
              </a:solidFill>
              <a:latin typeface="Times New Roman"/>
              <a:ea typeface="Times New Roman"/>
              <a:cs typeface="Times New Roman"/>
              <a:sym typeface="Times New Roman"/>
            </a:endParaRPr>
          </a:p>
          <a:p>
            <a:pPr marL="495300">
              <a:lnSpc>
                <a:spcPct val="110000"/>
              </a:lnSpc>
              <a:buSzPts val="4400"/>
            </a:pPr>
            <a:endParaRPr sz="4400">
              <a:solidFill>
                <a:schemeClr val="dk1"/>
              </a:solidFill>
              <a:latin typeface="Times New Roman"/>
              <a:ea typeface="Times New Roman"/>
              <a:cs typeface="Times New Roman"/>
              <a:sym typeface="Times New Roman"/>
            </a:endParaRPr>
          </a:p>
          <a:p>
            <a:pPr>
              <a:lnSpc>
                <a:spcPct val="110000"/>
              </a:lnSpc>
              <a:buSzPts val="4800"/>
            </a:pPr>
            <a:r>
              <a:rPr lang="en-US" sz="4800" b="1" dirty="0">
                <a:solidFill>
                  <a:srgbClr val="C00000"/>
                </a:solidFill>
                <a:latin typeface="Times New Roman"/>
                <a:ea typeface="Times New Roman"/>
                <a:cs typeface="Times New Roman"/>
                <a:sym typeface="Times New Roman"/>
              </a:rPr>
              <a:t>METHODS</a:t>
            </a:r>
            <a:endParaRPr sz="4800" b="1" dirty="0">
              <a:solidFill>
                <a:srgbClr val="C00000"/>
              </a:solidFill>
              <a:latin typeface="Times New Roman"/>
              <a:ea typeface="Times New Roman"/>
              <a:cs typeface="Times New Roman"/>
              <a:sym typeface="Times New Roman"/>
            </a:endParaRPr>
          </a:p>
          <a:p>
            <a:pPr marL="742950" indent="-742950">
              <a:lnSpc>
                <a:spcPct val="110000"/>
              </a:lnSpc>
              <a:buClr>
                <a:schemeClr val="dk1"/>
              </a:buClr>
              <a:buSzPts val="4400"/>
              <a:buAutoNum type="arabicPeriod"/>
            </a:pPr>
            <a:r>
              <a:rPr lang="en-US" sz="4400">
                <a:solidFill>
                  <a:schemeClr val="dk1"/>
                </a:solidFill>
                <a:latin typeface="Times New Roman"/>
                <a:ea typeface="Times New Roman"/>
                <a:cs typeface="Times New Roman"/>
                <a:sym typeface="Times New Roman"/>
              </a:rPr>
              <a:t>N = ### </a:t>
            </a:r>
            <a:endParaRPr sz="4400">
              <a:solidFill>
                <a:schemeClr val="dk1"/>
              </a:solidFill>
              <a:latin typeface="Times New Roman"/>
              <a:ea typeface="Times New Roman"/>
              <a:cs typeface="Times New Roman"/>
            </a:endParaRPr>
          </a:p>
          <a:p>
            <a:pPr marL="742950" indent="-742950">
              <a:lnSpc>
                <a:spcPct val="110000"/>
              </a:lnSpc>
              <a:buClr>
                <a:schemeClr val="dk1"/>
              </a:buClr>
              <a:buSzPts val="4400"/>
              <a:buAutoNum type="arabicPeriod"/>
            </a:pPr>
            <a:r>
              <a:rPr lang="en-US" sz="4400" dirty="0">
                <a:solidFill>
                  <a:schemeClr val="dk1"/>
                </a:solidFill>
                <a:latin typeface="Times New Roman"/>
                <a:ea typeface="Times New Roman"/>
                <a:cs typeface="Times New Roman"/>
              </a:rPr>
              <a:t>Collected this</a:t>
            </a:r>
          </a:p>
          <a:p>
            <a:pPr marL="742950" indent="-742950">
              <a:lnSpc>
                <a:spcPct val="110000"/>
              </a:lnSpc>
              <a:buSzPts val="4400"/>
              <a:buAutoNum type="arabicPeriod"/>
            </a:pPr>
            <a:r>
              <a:rPr lang="en-US" sz="4400">
                <a:solidFill>
                  <a:schemeClr val="dk1"/>
                </a:solidFill>
                <a:latin typeface="Times New Roman"/>
                <a:ea typeface="Times New Roman"/>
                <a:cs typeface="Times New Roman"/>
              </a:rPr>
              <a:t>Tested with X statistical test</a:t>
            </a:r>
            <a:endParaRPr lang="en-US" sz="4400" dirty="0">
              <a:solidFill>
                <a:schemeClr val="dk1"/>
              </a:solidFill>
              <a:latin typeface="Times New Roman"/>
              <a:ea typeface="Times New Roman"/>
              <a:cs typeface="Times New Roman"/>
            </a:endParaRPr>
          </a:p>
          <a:p>
            <a:pPr>
              <a:lnSpc>
                <a:spcPct val="110000"/>
              </a:lnSpc>
              <a:buSzPts val="4800"/>
            </a:pPr>
            <a:endParaRPr sz="4400" b="1">
              <a:solidFill>
                <a:schemeClr val="dk1"/>
              </a:solidFill>
              <a:latin typeface="Times New Roman"/>
              <a:ea typeface="Times New Roman"/>
              <a:cs typeface="Times New Roman"/>
              <a:sym typeface="Times New Roman"/>
            </a:endParaRPr>
          </a:p>
          <a:p>
            <a:pPr>
              <a:lnSpc>
                <a:spcPct val="110000"/>
              </a:lnSpc>
              <a:buSzPts val="4800"/>
            </a:pPr>
            <a:r>
              <a:rPr lang="en-US" sz="4800" b="1" dirty="0">
                <a:solidFill>
                  <a:schemeClr val="dk1"/>
                </a:solidFill>
                <a:latin typeface="Times New Roman"/>
                <a:ea typeface="Times New Roman"/>
                <a:cs typeface="Times New Roman"/>
                <a:sym typeface="Times New Roman"/>
              </a:rPr>
              <a:t>RESULTS</a:t>
            </a:r>
            <a:endParaRPr sz="4800" b="1" dirty="0">
              <a:solidFill>
                <a:schemeClr val="dk1"/>
              </a:solidFill>
              <a:latin typeface="Times New Roman"/>
              <a:ea typeface="Times New Roman"/>
              <a:cs typeface="Times New Roman"/>
              <a:sym typeface="Times New Roman"/>
            </a:endParaRPr>
          </a:p>
          <a:p>
            <a:pPr marL="495300" indent="-495300">
              <a:lnSpc>
                <a:spcPct val="110000"/>
              </a:lnSpc>
              <a:buClr>
                <a:schemeClr val="dk1"/>
              </a:buClr>
              <a:buSzPts val="4400"/>
              <a:buFont typeface="Times New Roman"/>
              <a:buChar char="●"/>
            </a:pPr>
            <a:r>
              <a:rPr lang="en-US" sz="4400" dirty="0">
                <a:solidFill>
                  <a:schemeClr val="dk1"/>
                </a:solidFill>
                <a:latin typeface="Times New Roman"/>
                <a:ea typeface="Times New Roman"/>
                <a:cs typeface="Times New Roman"/>
                <a:sym typeface="Times New Roman"/>
              </a:rPr>
              <a:t>Graph or Table with essential results only</a:t>
            </a:r>
            <a:endParaRPr lang="en-US" sz="4400" dirty="0">
              <a:solidFill>
                <a:schemeClr val="dk1"/>
              </a:solidFill>
              <a:latin typeface="Times New Roman"/>
              <a:ea typeface="Times New Roman"/>
              <a:cs typeface="Times New Roman"/>
            </a:endParaRPr>
          </a:p>
          <a:p>
            <a:pPr marL="495300" indent="-495300">
              <a:lnSpc>
                <a:spcPct val="110000"/>
              </a:lnSpc>
              <a:buClr>
                <a:schemeClr val="dk1"/>
              </a:buClr>
              <a:buSzPts val="4400"/>
              <a:buFont typeface="Times New Roman"/>
              <a:buChar char="●"/>
            </a:pPr>
            <a:r>
              <a:rPr lang="en-US" sz="4400" dirty="0">
                <a:solidFill>
                  <a:schemeClr val="dk1"/>
                </a:solidFill>
                <a:latin typeface="Times New Roman"/>
                <a:ea typeface="Times New Roman"/>
                <a:cs typeface="Times New Roman"/>
              </a:rPr>
              <a:t>All 'extra' correlations etc., in the side bar</a:t>
            </a:r>
          </a:p>
          <a:p>
            <a:pPr>
              <a:lnSpc>
                <a:spcPct val="110000"/>
              </a:lnSpc>
              <a:buSzPts val="4800"/>
            </a:pPr>
            <a:endParaRPr sz="4800" b="1">
              <a:solidFill>
                <a:schemeClr val="dk1"/>
              </a:solidFill>
              <a:latin typeface="Times New Roman"/>
              <a:ea typeface="Times New Roman"/>
              <a:cs typeface="Times New Roman"/>
              <a:sym typeface="Times New Roman"/>
            </a:endParaRPr>
          </a:p>
          <a:p>
            <a:pPr>
              <a:lnSpc>
                <a:spcPct val="110000"/>
              </a:lnSpc>
              <a:buSzPts val="4800"/>
            </a:pPr>
            <a:r>
              <a:rPr lang="en-US" sz="4800" b="1" dirty="0">
                <a:solidFill>
                  <a:schemeClr val="dk1"/>
                </a:solidFill>
                <a:latin typeface="Times New Roman"/>
                <a:ea typeface="Times New Roman"/>
                <a:cs typeface="Times New Roman"/>
                <a:sym typeface="Times New Roman"/>
              </a:rPr>
              <a:t>DISCUSSION</a:t>
            </a:r>
            <a:endParaRPr sz="4800" dirty="0">
              <a:solidFill>
                <a:schemeClr val="dk1"/>
              </a:solidFill>
              <a:latin typeface="Times New Roman"/>
              <a:ea typeface="Times New Roman"/>
              <a:cs typeface="Times New Roman"/>
              <a:sym typeface="Times New Roman"/>
            </a:endParaRPr>
          </a:p>
          <a:p>
            <a:pPr marL="431800" indent="-406400">
              <a:lnSpc>
                <a:spcPct val="110000"/>
              </a:lnSpc>
              <a:buClr>
                <a:schemeClr val="dk1"/>
              </a:buClr>
              <a:buSzPts val="4400"/>
              <a:buFont typeface="Times New Roman"/>
              <a:buChar char="•"/>
            </a:pPr>
            <a:r>
              <a:rPr lang="en-US" sz="4400" dirty="0">
                <a:solidFill>
                  <a:schemeClr val="dk1"/>
                </a:solidFill>
                <a:latin typeface="Times New Roman"/>
                <a:ea typeface="Times New Roman"/>
                <a:cs typeface="Times New Roman"/>
              </a:rPr>
              <a:t>"If this result actually generalized and I didn't have to humbly disclaim the possibility of a thousand confounds and limitations, it would imply that..." </a:t>
            </a:r>
          </a:p>
          <a:p>
            <a:pPr>
              <a:lnSpc>
                <a:spcPct val="110000"/>
              </a:lnSpc>
              <a:buSzPts val="4800"/>
            </a:pPr>
            <a:endParaRPr sz="4400" b="1">
              <a:solidFill>
                <a:schemeClr val="dk1"/>
              </a:solidFill>
              <a:latin typeface="Times New Roman"/>
              <a:ea typeface="Times New Roman"/>
              <a:cs typeface="Times New Roman"/>
              <a:sym typeface="Times New Roman"/>
            </a:endParaRPr>
          </a:p>
          <a:p>
            <a:pPr>
              <a:lnSpc>
                <a:spcPct val="110000"/>
              </a:lnSpc>
              <a:buSzPts val="4800"/>
            </a:pPr>
            <a:r>
              <a:rPr lang="en-US" sz="4800" b="1" dirty="0">
                <a:solidFill>
                  <a:schemeClr val="dk1"/>
                </a:solidFill>
                <a:latin typeface="Times New Roman"/>
                <a:ea typeface="Times New Roman"/>
                <a:cs typeface="Times New Roman"/>
                <a:sym typeface="Times New Roman"/>
              </a:rPr>
              <a:t>FINANCIAL DISCLOSURES</a:t>
            </a:r>
            <a:endParaRPr sz="4800" dirty="0">
              <a:solidFill>
                <a:schemeClr val="dk1"/>
              </a:solidFill>
              <a:latin typeface="Times New Roman"/>
              <a:ea typeface="Times New Roman"/>
              <a:cs typeface="Times New Roman"/>
              <a:sym typeface="Times New Roman"/>
            </a:endParaRPr>
          </a:p>
          <a:p>
            <a:pPr marL="546100" indent="-520700">
              <a:lnSpc>
                <a:spcPct val="110000"/>
              </a:lnSpc>
              <a:buClr>
                <a:schemeClr val="dk1"/>
              </a:buClr>
              <a:buSzPts val="4400"/>
              <a:buFont typeface="Times New Roman"/>
              <a:buChar char="•"/>
            </a:pPr>
            <a:r>
              <a:rPr lang="en-US" sz="4400" dirty="0">
                <a:solidFill>
                  <a:schemeClr val="dk1"/>
                </a:solidFill>
                <a:latin typeface="Times New Roman"/>
                <a:ea typeface="Times New Roman"/>
                <a:cs typeface="Times New Roman"/>
              </a:rPr>
              <a:t>List all funders that provided support for this research</a:t>
            </a:r>
          </a:p>
          <a:p>
            <a:pPr marL="546100" indent="-520700">
              <a:lnSpc>
                <a:spcPct val="110000"/>
              </a:lnSpc>
              <a:buSzPts val="4400"/>
              <a:buFont typeface="Times New Roman"/>
              <a:buChar char="•"/>
            </a:pPr>
            <a:endParaRPr lang="en-US" sz="4400" dirty="0">
              <a:solidFill>
                <a:schemeClr val="dk1"/>
              </a:solidFill>
              <a:latin typeface="Times New Roman"/>
              <a:cs typeface="Times New Roman"/>
            </a:endParaRPr>
          </a:p>
          <a:p>
            <a:pPr>
              <a:lnSpc>
                <a:spcPct val="120000"/>
              </a:lnSpc>
              <a:buSzPts val="4800"/>
            </a:pPr>
            <a:endParaRPr lang="en-US" sz="1500">
              <a:solidFill>
                <a:schemeClr val="dk1"/>
              </a:solidFill>
            </a:endParaRPr>
          </a:p>
          <a:p>
            <a:pPr>
              <a:lnSpc>
                <a:spcPct val="120000"/>
              </a:lnSpc>
              <a:buSzPts val="4800"/>
            </a:pPr>
            <a:r>
              <a:rPr lang="en-US" sz="3200" b="1" dirty="0">
                <a:solidFill>
                  <a:srgbClr val="0070C0"/>
                </a:solidFill>
              </a:rPr>
              <a:t>Keep font size above 28</a:t>
            </a:r>
          </a:p>
        </p:txBody>
      </p:sp>
      <p:sp>
        <p:nvSpPr>
          <p:cNvPr id="93" name="Google Shape;93;p1"/>
          <p:cNvSpPr txBox="1"/>
          <p:nvPr/>
        </p:nvSpPr>
        <p:spPr>
          <a:xfrm>
            <a:off x="2520698" y="1004260"/>
            <a:ext cx="12547200" cy="3222839"/>
          </a:xfrm>
          <a:prstGeom prst="rect">
            <a:avLst/>
          </a:prstGeom>
          <a:noFill/>
          <a:ln>
            <a:noFill/>
          </a:ln>
        </p:spPr>
        <p:txBody>
          <a:bodyPr spcFirstLastPara="1" wrap="square" lIns="97950" tIns="48975" rIns="97950" bIns="48975" anchor="t" anchorCtr="0">
            <a:spAutoFit/>
          </a:bodyPr>
          <a:lstStyle/>
          <a:p>
            <a:pPr>
              <a:buSzPts val="5900"/>
            </a:pPr>
            <a:r>
              <a:rPr lang="en-US" sz="7200" b="1" dirty="0">
                <a:solidFill>
                  <a:schemeClr val="dk1"/>
                </a:solidFill>
                <a:latin typeface="Times New Roman"/>
                <a:ea typeface="Times New Roman"/>
                <a:cs typeface="Times New Roman"/>
              </a:rPr>
              <a:t>Title:</a:t>
            </a:r>
          </a:p>
          <a:p>
            <a:pPr>
              <a:buSzPts val="5900"/>
            </a:pPr>
            <a:r>
              <a:rPr lang="en-US" sz="7200" i="1" dirty="0">
                <a:solidFill>
                  <a:schemeClr val="dk1"/>
                </a:solidFill>
                <a:latin typeface="Times New Roman"/>
                <a:ea typeface="Times New Roman"/>
                <a:cs typeface="Times New Roman"/>
              </a:rPr>
              <a:t>Subtitle</a:t>
            </a:r>
            <a:endParaRPr lang="en-US" sz="7200" b="1" dirty="0">
              <a:solidFill>
                <a:schemeClr val="dk1"/>
              </a:solidFill>
              <a:latin typeface="Times New Roman"/>
              <a:ea typeface="Times New Roman"/>
              <a:cs typeface="Times New Roman"/>
            </a:endParaRPr>
          </a:p>
          <a:p>
            <a:pPr>
              <a:buSzPts val="5900"/>
            </a:pPr>
            <a:endParaRPr sz="5900" i="1">
              <a:solidFill>
                <a:schemeClr val="dk1"/>
              </a:solidFill>
              <a:latin typeface="Lato"/>
              <a:ea typeface="Lato"/>
              <a:cs typeface="Lato"/>
              <a:sym typeface="Lato"/>
            </a:endParaRPr>
          </a:p>
        </p:txBody>
      </p:sp>
      <p:sp>
        <p:nvSpPr>
          <p:cNvPr id="94" name="Google Shape;94;p1"/>
          <p:cNvSpPr txBox="1"/>
          <p:nvPr/>
        </p:nvSpPr>
        <p:spPr>
          <a:xfrm>
            <a:off x="2401005" y="4224049"/>
            <a:ext cx="10885500" cy="1237680"/>
          </a:xfrm>
          <a:prstGeom prst="rect">
            <a:avLst/>
          </a:prstGeom>
          <a:noFill/>
          <a:ln>
            <a:noFill/>
          </a:ln>
        </p:spPr>
        <p:txBody>
          <a:bodyPr spcFirstLastPara="1" wrap="square" lIns="97950" tIns="48975" rIns="97950" bIns="48975" anchor="t" anchorCtr="0">
            <a:spAutoFit/>
          </a:bodyPr>
          <a:lstStyle/>
          <a:p>
            <a:pPr algn="ctr">
              <a:buSzPts val="4500"/>
            </a:pPr>
            <a:r>
              <a:rPr lang="en-US" sz="3700" b="1" dirty="0">
                <a:solidFill>
                  <a:schemeClr val="dk1"/>
                </a:solidFill>
                <a:highlight>
                  <a:srgbClr val="FFFF00"/>
                </a:highlight>
                <a:latin typeface="Lato"/>
                <a:ea typeface="Lato"/>
                <a:cs typeface="Lato"/>
                <a:sym typeface="Lato"/>
              </a:rPr>
              <a:t>Leeroy </a:t>
            </a:r>
            <a:r>
              <a:rPr lang="en-US" sz="3700" b="1" dirty="0">
                <a:solidFill>
                  <a:schemeClr val="dk1"/>
                </a:solidFill>
                <a:latin typeface="Lato"/>
                <a:ea typeface="Lato"/>
                <a:cs typeface="Lato"/>
                <a:sym typeface="Lato"/>
              </a:rPr>
              <a:t>Jenkins,, author2, author3, author4</a:t>
            </a:r>
          </a:p>
          <a:p>
            <a:pPr>
              <a:buSzPts val="4500"/>
            </a:pPr>
            <a:r>
              <a:rPr lang="en-US" sz="3700" b="1" i="1" dirty="0">
                <a:solidFill>
                  <a:schemeClr val="dk1"/>
                </a:solidFill>
                <a:highlight>
                  <a:srgbClr val="FFFF00"/>
                </a:highlight>
                <a:latin typeface="Lato"/>
                <a:ea typeface="Lato"/>
                <a:cs typeface="Lato"/>
                <a:sym typeface="Lato"/>
              </a:rPr>
              <a:t>(highlight presenter’s name)</a:t>
            </a:r>
            <a:endParaRPr lang="en-US" sz="3700" i="1" dirty="0">
              <a:solidFill>
                <a:schemeClr val="dk1"/>
              </a:solidFill>
              <a:highlight>
                <a:srgbClr val="FFFF00"/>
              </a:highlight>
              <a:latin typeface="Lato"/>
              <a:ea typeface="Lato"/>
              <a:cs typeface="Lato"/>
            </a:endParaRPr>
          </a:p>
        </p:txBody>
      </p:sp>
      <p:sp>
        <p:nvSpPr>
          <p:cNvPr id="95" name="Google Shape;95;p1"/>
          <p:cNvSpPr/>
          <p:nvPr/>
        </p:nvSpPr>
        <p:spPr>
          <a:xfrm>
            <a:off x="2533429" y="4470099"/>
            <a:ext cx="343227" cy="319274"/>
          </a:xfrm>
          <a:custGeom>
            <a:avLst/>
            <a:gdLst/>
            <a:ahLst/>
            <a:cxnLst/>
            <a:rect l="l" t="t" r="r" b="b"/>
            <a:pathLst>
              <a:path w="327663" h="335196" extrusionOk="0">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rgbClr val="7F7F7F"/>
          </a:solidFill>
          <a:ln>
            <a:noFill/>
          </a:ln>
        </p:spPr>
        <p:txBody>
          <a:bodyPr spcFirstLastPara="1" wrap="square" lIns="97950" tIns="48975" rIns="97950" bIns="48975" anchor="ctr" anchorCtr="0">
            <a:noAutofit/>
          </a:bodyPr>
          <a:lstStyle/>
          <a:p>
            <a:pPr>
              <a:buSzPts val="1800"/>
            </a:pPr>
            <a:endParaRPr sz="1800">
              <a:solidFill>
                <a:schemeClr val="dk1"/>
              </a:solidFill>
              <a:latin typeface="Calibri"/>
              <a:ea typeface="Calibri"/>
              <a:cs typeface="Calibri"/>
              <a:sym typeface="Calibri"/>
            </a:endParaRPr>
          </a:p>
        </p:txBody>
      </p:sp>
      <p:sp>
        <p:nvSpPr>
          <p:cNvPr id="96" name="Google Shape;96;p1"/>
          <p:cNvSpPr/>
          <p:nvPr/>
        </p:nvSpPr>
        <p:spPr>
          <a:xfrm>
            <a:off x="6400800" y="-3767367"/>
            <a:ext cx="13497900" cy="3272400"/>
          </a:xfrm>
          <a:prstGeom prst="rect">
            <a:avLst/>
          </a:prstGeom>
          <a:noFill/>
          <a:ln w="12700" cap="flat" cmpd="sng">
            <a:solidFill>
              <a:schemeClr val="lt2"/>
            </a:solidFill>
            <a:prstDash val="dash"/>
            <a:miter lim="800000"/>
            <a:headEnd type="none" w="sm" len="sm"/>
            <a:tailEnd type="none" w="sm" len="sm"/>
          </a:ln>
        </p:spPr>
        <p:txBody>
          <a:bodyPr spcFirstLastPara="1" wrap="square" lIns="97950" tIns="48975" rIns="97950" bIns="48975" anchor="ctr" anchorCtr="0">
            <a:noAutofit/>
          </a:bodyPr>
          <a:lstStyle/>
          <a:p>
            <a:pPr algn="ctr">
              <a:buSzPts val="5000"/>
            </a:pPr>
            <a:r>
              <a:rPr lang="en-US" sz="5000">
                <a:solidFill>
                  <a:srgbClr val="7F7F7F"/>
                </a:solidFill>
                <a:latin typeface="Calibri"/>
                <a:ea typeface="Calibri"/>
                <a:cs typeface="Calibri"/>
                <a:sym typeface="Calibri"/>
              </a:rPr>
              <a:t>This section is the “silent presenter”, we can let audience read silently while you’re chatting with other audience about your research</a:t>
            </a:r>
            <a:endParaRPr sz="1500"/>
          </a:p>
        </p:txBody>
      </p:sp>
      <p:sp>
        <p:nvSpPr>
          <p:cNvPr id="97" name="Google Shape;97;p1"/>
          <p:cNvSpPr/>
          <p:nvPr/>
        </p:nvSpPr>
        <p:spPr>
          <a:xfrm>
            <a:off x="54246216" y="-3866299"/>
            <a:ext cx="13419300" cy="3272400"/>
          </a:xfrm>
          <a:prstGeom prst="rect">
            <a:avLst/>
          </a:prstGeom>
          <a:noFill/>
          <a:ln w="12700" cap="flat" cmpd="sng">
            <a:solidFill>
              <a:schemeClr val="lt2"/>
            </a:solidFill>
            <a:prstDash val="dash"/>
            <a:miter lim="800000"/>
            <a:headEnd type="none" w="sm" len="sm"/>
            <a:tailEnd type="none" w="sm" len="sm"/>
          </a:ln>
        </p:spPr>
        <p:txBody>
          <a:bodyPr spcFirstLastPara="1" wrap="square" lIns="97950" tIns="48975" rIns="97950" bIns="48975" anchor="ctr" anchorCtr="0">
            <a:noAutofit/>
          </a:bodyPr>
          <a:lstStyle/>
          <a:p>
            <a:pPr algn="ctr">
              <a:buSzPts val="5000"/>
            </a:pPr>
            <a:r>
              <a:rPr lang="en-US" sz="5000">
                <a:solidFill>
                  <a:srgbClr val="7F7F7F"/>
                </a:solidFill>
                <a:latin typeface="Calibri"/>
                <a:ea typeface="Calibri"/>
                <a:cs typeface="Calibri"/>
                <a:sym typeface="Calibri"/>
              </a:rPr>
              <a:t>This section is the “ammo bar”,</a:t>
            </a:r>
            <a:endParaRPr sz="1500"/>
          </a:p>
          <a:p>
            <a:pPr algn="ctr">
              <a:buSzPts val="5000"/>
            </a:pPr>
            <a:r>
              <a:rPr lang="en-US" sz="5000">
                <a:solidFill>
                  <a:srgbClr val="7F7F7F"/>
                </a:solidFill>
                <a:latin typeface="Calibri"/>
                <a:ea typeface="Calibri"/>
                <a:cs typeface="Calibri"/>
                <a:sym typeface="Calibri"/>
              </a:rPr>
              <a:t> You will be standing right here and point at things as you chat with people</a:t>
            </a:r>
            <a:endParaRPr sz="1500"/>
          </a:p>
        </p:txBody>
      </p:sp>
      <p:sp>
        <p:nvSpPr>
          <p:cNvPr id="5" name="Google Shape;93;p1">
            <a:extLst>
              <a:ext uri="{FF2B5EF4-FFF2-40B4-BE49-F238E27FC236}">
                <a16:creationId xmlns:a16="http://schemas.microsoft.com/office/drawing/2014/main" id="{7024113E-54EE-206D-D9E7-AC161916CABC}"/>
              </a:ext>
            </a:extLst>
          </p:cNvPr>
          <p:cNvSpPr txBox="1"/>
          <p:nvPr/>
        </p:nvSpPr>
        <p:spPr>
          <a:xfrm>
            <a:off x="52759148" y="2228427"/>
            <a:ext cx="13759390" cy="5269553"/>
          </a:xfrm>
          <a:prstGeom prst="rect">
            <a:avLst/>
          </a:prstGeom>
          <a:noFill/>
          <a:ln>
            <a:noFill/>
          </a:ln>
        </p:spPr>
        <p:txBody>
          <a:bodyPr spcFirstLastPara="1" wrap="square" lIns="97950" tIns="48975" rIns="97950" bIns="48975" anchor="t" anchorCtr="0">
            <a:spAutoFit/>
          </a:bodyPr>
          <a:lstStyle/>
          <a:p>
            <a:r>
              <a:rPr lang="en-US" sz="5600" b="1" dirty="0">
                <a:solidFill>
                  <a:srgbClr val="222222"/>
                </a:solidFill>
                <a:highlight>
                  <a:srgbClr val="FFFFFF"/>
                </a:highlight>
                <a:latin typeface="Times New Roman"/>
                <a:cs typeface="Times New Roman"/>
                <a:sym typeface="Times New Roman"/>
              </a:rPr>
              <a:t>Delete this and replace it with your... </a:t>
            </a:r>
            <a:endParaRPr lang="en-US" sz="5600" b="1" dirty="0">
              <a:solidFill>
                <a:srgbClr val="222222"/>
              </a:solidFill>
              <a:highlight>
                <a:srgbClr val="FFFFFF"/>
              </a:highlight>
              <a:latin typeface="Times New Roman"/>
              <a:cs typeface="Times New Roman"/>
            </a:endParaRPr>
          </a:p>
          <a:p>
            <a:pPr marL="685800" indent="-685800">
              <a:buChar char="•"/>
            </a:pPr>
            <a:r>
              <a:rPr lang="en-US" sz="5600" b="1" dirty="0">
                <a:solidFill>
                  <a:srgbClr val="222222"/>
                </a:solidFill>
                <a:highlight>
                  <a:srgbClr val="FFFFFF"/>
                </a:highlight>
                <a:latin typeface="Times New Roman"/>
                <a:cs typeface="Times New Roman"/>
              </a:rPr>
              <a:t>Things you want to be able to point to when people ask you questions.</a:t>
            </a:r>
          </a:p>
          <a:p>
            <a:pPr marL="685800" indent="-685800">
              <a:buChar char="•"/>
            </a:pPr>
            <a:r>
              <a:rPr lang="en-US" sz="5600" b="1" dirty="0">
                <a:solidFill>
                  <a:srgbClr val="222222"/>
                </a:solidFill>
                <a:highlight>
                  <a:srgbClr val="FFFFFF"/>
                </a:highlight>
                <a:latin typeface="Times New Roman"/>
                <a:cs typeface="Times New Roman"/>
              </a:rPr>
              <a:t>Extra Graphs, Tables, Figures.</a:t>
            </a:r>
          </a:p>
          <a:p>
            <a:pPr marL="685800" indent="-685800">
              <a:buChar char="•"/>
            </a:pPr>
            <a:r>
              <a:rPr lang="en-US" sz="5600" b="1" dirty="0">
                <a:solidFill>
                  <a:srgbClr val="222222"/>
                </a:solidFill>
                <a:highlight>
                  <a:srgbClr val="FFFFFF"/>
                </a:highlight>
                <a:latin typeface="Times New Roman"/>
                <a:cs typeface="Times New Roman"/>
              </a:rPr>
              <a:t>Extra nuance that you're worried about leaving out.</a:t>
            </a:r>
          </a:p>
        </p:txBody>
      </p:sp>
      <p:pic>
        <p:nvPicPr>
          <p:cNvPr id="3" name="Picture 3" descr="Text&#10;&#10;Description automatically generated">
            <a:extLst>
              <a:ext uri="{FF2B5EF4-FFF2-40B4-BE49-F238E27FC236}">
                <a16:creationId xmlns:a16="http://schemas.microsoft.com/office/drawing/2014/main" id="{40CB6957-4075-DA44-B7A1-39B2C9A6419D}"/>
              </a:ext>
            </a:extLst>
          </p:cNvPr>
          <p:cNvPicPr>
            <a:picLocks noChangeAspect="1"/>
          </p:cNvPicPr>
          <p:nvPr/>
        </p:nvPicPr>
        <p:blipFill>
          <a:blip r:embed="rId3"/>
          <a:stretch>
            <a:fillRect/>
          </a:stretch>
        </p:blipFill>
        <p:spPr>
          <a:xfrm>
            <a:off x="19429247" y="26785240"/>
            <a:ext cx="7052234" cy="7156173"/>
          </a:xfrm>
          <a:prstGeom prst="rect">
            <a:avLst/>
          </a:prstGeom>
        </p:spPr>
      </p:pic>
      <p:pic>
        <p:nvPicPr>
          <p:cNvPr id="4" name="Picture 5" descr="A picture containing background pattern&#10;&#10;Description automatically generated">
            <a:extLst>
              <a:ext uri="{FF2B5EF4-FFF2-40B4-BE49-F238E27FC236}">
                <a16:creationId xmlns:a16="http://schemas.microsoft.com/office/drawing/2014/main" id="{B47FF282-812F-D17E-F368-C8FF27D1DB9B}"/>
              </a:ext>
            </a:extLst>
          </p:cNvPr>
          <p:cNvPicPr>
            <a:picLocks noChangeAspect="1"/>
          </p:cNvPicPr>
          <p:nvPr/>
        </p:nvPicPr>
        <p:blipFill>
          <a:blip r:embed="rId4"/>
          <a:stretch>
            <a:fillRect/>
          </a:stretch>
        </p:blipFill>
        <p:spPr>
          <a:xfrm>
            <a:off x="38936426" y="21330807"/>
            <a:ext cx="11474823" cy="114498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3593"/>
        </a:solidFill>
        <a:effectLst/>
      </p:bgPr>
    </p:bg>
    <p:spTree>
      <p:nvGrpSpPr>
        <p:cNvPr id="1" name="Shape 88"/>
        <p:cNvGrpSpPr/>
        <p:nvPr/>
      </p:nvGrpSpPr>
      <p:grpSpPr>
        <a:xfrm>
          <a:off x="0" y="0"/>
          <a:ext cx="0" cy="0"/>
          <a:chOff x="0" y="0"/>
          <a:chExt cx="0" cy="0"/>
        </a:xfrm>
      </p:grpSpPr>
      <p:sp>
        <p:nvSpPr>
          <p:cNvPr id="7" name="Rectangle 6">
            <a:extLst>
              <a:ext uri="{FF2B5EF4-FFF2-40B4-BE49-F238E27FC236}">
                <a16:creationId xmlns:a16="http://schemas.microsoft.com/office/drawing/2014/main" id="{024C6022-3C5F-3246-1379-A0E85FA5739C}"/>
              </a:ext>
            </a:extLst>
          </p:cNvPr>
          <p:cNvSpPr/>
          <p:nvPr/>
        </p:nvSpPr>
        <p:spPr>
          <a:xfrm>
            <a:off x="17789616" y="-118871"/>
            <a:ext cx="36253188" cy="3312770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9600" dirty="0">
              <a:solidFill>
                <a:srgbClr val="000000"/>
              </a:solidFill>
              <a:highlight>
                <a:srgbClr val="FFFF00"/>
              </a:highlight>
              <a:latin typeface="Times New Roman"/>
              <a:cs typeface="Times New Roman"/>
            </a:endParaRPr>
          </a:p>
          <a:p>
            <a:pPr algn="ctr"/>
            <a:endParaRPr lang="en-US" sz="9600" dirty="0">
              <a:solidFill>
                <a:srgbClr val="000000"/>
              </a:solidFill>
              <a:highlight>
                <a:srgbClr val="FFFF00"/>
              </a:highlight>
              <a:latin typeface="Times New Roman"/>
              <a:cs typeface="Times New Roman"/>
            </a:endParaRPr>
          </a:p>
          <a:p>
            <a:pPr algn="ctr"/>
            <a:endParaRPr lang="en-US" sz="9600" dirty="0">
              <a:solidFill>
                <a:srgbClr val="000000"/>
              </a:solidFill>
              <a:highlight>
                <a:srgbClr val="FFFF00"/>
              </a:highlight>
              <a:latin typeface="Times New Roman"/>
              <a:cs typeface="Times New Roman"/>
            </a:endParaRPr>
          </a:p>
          <a:p>
            <a:pPr algn="ctr"/>
            <a:endParaRPr lang="en-US" sz="9600" dirty="0">
              <a:solidFill>
                <a:srgbClr val="000000"/>
              </a:solidFill>
              <a:highlight>
                <a:srgbClr val="FFFF00"/>
              </a:highlight>
              <a:latin typeface="Times New Roman"/>
              <a:cs typeface="Times New Roman"/>
            </a:endParaRPr>
          </a:p>
          <a:p>
            <a:r>
              <a:rPr lang="en-US" sz="9600" dirty="0">
                <a:solidFill>
                  <a:srgbClr val="000000"/>
                </a:solidFill>
                <a:highlight>
                  <a:srgbClr val="FFFF00"/>
                </a:highlight>
                <a:latin typeface="Times New Roman"/>
                <a:cs typeface="Times New Roman"/>
              </a:rPr>
              <a:t>     SAMPLE </a:t>
            </a:r>
            <a:endParaRPr lang="en-US" dirty="0">
              <a:cs typeface="Arial"/>
            </a:endParaRPr>
          </a:p>
        </p:txBody>
      </p:sp>
      <p:sp>
        <p:nvSpPr>
          <p:cNvPr id="89" name="Google Shape;89;p1"/>
          <p:cNvSpPr/>
          <p:nvPr/>
        </p:nvSpPr>
        <p:spPr>
          <a:xfrm>
            <a:off x="51354117" y="1"/>
            <a:ext cx="16311399" cy="33008835"/>
          </a:xfrm>
          <a:prstGeom prst="rect">
            <a:avLst/>
          </a:prstGeom>
          <a:solidFill>
            <a:schemeClr val="lt1"/>
          </a:solidFill>
          <a:ln>
            <a:noFill/>
          </a:ln>
        </p:spPr>
        <p:txBody>
          <a:bodyPr spcFirstLastPara="1" wrap="square" lIns="97950" tIns="48975" rIns="97950" bIns="48975" anchor="ctr" anchorCtr="0">
            <a:noAutofit/>
          </a:bodyPr>
          <a:lstStyle/>
          <a:p>
            <a:pPr>
              <a:buSzPts val="1400"/>
            </a:pPr>
            <a:r>
              <a:rPr lang="en-US" sz="1400" dirty="0"/>
              <a:t>[ [ De</a:t>
            </a:r>
            <a:endParaRPr sz="1400" dirty="0"/>
          </a:p>
        </p:txBody>
      </p:sp>
      <p:sp>
        <p:nvSpPr>
          <p:cNvPr id="90" name="Google Shape;90;p1"/>
          <p:cNvSpPr txBox="1">
            <a:spLocks noGrp="1"/>
          </p:cNvSpPr>
          <p:nvPr>
            <p:ph type="ctrTitle"/>
          </p:nvPr>
        </p:nvSpPr>
        <p:spPr>
          <a:xfrm>
            <a:off x="21549384" y="1582981"/>
            <a:ext cx="26070900" cy="16930186"/>
          </a:xfrm>
          <a:prstGeom prst="rect">
            <a:avLst/>
          </a:prstGeom>
          <a:noFill/>
          <a:ln>
            <a:noFill/>
          </a:ln>
        </p:spPr>
        <p:txBody>
          <a:bodyPr spcFirstLastPara="1" wrap="square" lIns="97950" tIns="48975" rIns="97950" bIns="48975" anchor="t" anchorCtr="0">
            <a:noAutofit/>
          </a:bodyPr>
          <a:lstStyle/>
          <a:p>
            <a:pPr algn="l">
              <a:lnSpc>
                <a:spcPct val="150000"/>
              </a:lnSpc>
            </a:pPr>
            <a:br>
              <a:rPr lang="en-US" sz="9600" dirty="0">
                <a:latin typeface="Times New Roman"/>
              </a:rPr>
            </a:br>
            <a:br>
              <a:rPr lang="en-US" sz="9600" dirty="0">
                <a:latin typeface="Times New Roman"/>
              </a:rPr>
            </a:br>
            <a:r>
              <a:rPr lang="en-US" sz="9600" dirty="0"/>
              <a:t> </a:t>
            </a:r>
            <a:r>
              <a:rPr lang="en-US" sz="9600" dirty="0">
                <a:latin typeface="Times New Roman"/>
                <a:cs typeface="Times New Roman"/>
              </a:rPr>
              <a:t>Older adults consider medical marijuana use to be effective and safer than medications, but it requires a trial-and-error approach.</a:t>
            </a:r>
          </a:p>
        </p:txBody>
      </p:sp>
      <p:sp>
        <p:nvSpPr>
          <p:cNvPr id="91" name="Google Shape;91;p1"/>
          <p:cNvSpPr/>
          <p:nvPr/>
        </p:nvSpPr>
        <p:spPr>
          <a:xfrm>
            <a:off x="-8843" y="0"/>
            <a:ext cx="17827593" cy="33003241"/>
          </a:xfrm>
          <a:prstGeom prst="rect">
            <a:avLst/>
          </a:prstGeom>
          <a:solidFill>
            <a:schemeClr val="lt1"/>
          </a:solidFill>
          <a:ln>
            <a:noFill/>
          </a:ln>
        </p:spPr>
        <p:txBody>
          <a:bodyPr spcFirstLastPara="1" wrap="square" lIns="97950" tIns="48975" rIns="97950" bIns="48975" anchor="ctr" anchorCtr="0">
            <a:noAutofit/>
          </a:bodyPr>
          <a:lstStyle/>
          <a:p>
            <a:pPr>
              <a:buSzPts val="1800"/>
            </a:pPr>
            <a:r>
              <a:rPr lang="en-US" sz="1800" b="1" i="1">
                <a:solidFill>
                  <a:schemeClr val="lt1"/>
                </a:solidFill>
                <a:latin typeface="Lato"/>
                <a:ea typeface="Lato"/>
                <a:cs typeface="Lato"/>
                <a:sym typeface="Lato"/>
              </a:rPr>
              <a:t>Non-Cognitive Predictors of Student Success:</a:t>
            </a:r>
            <a:br>
              <a:rPr lang="en-US" sz="1800" i="1">
                <a:solidFill>
                  <a:schemeClr val="lt1"/>
                </a:solidFill>
                <a:latin typeface="Lato"/>
                <a:ea typeface="Lato"/>
                <a:cs typeface="Lato"/>
                <a:sym typeface="Lato"/>
              </a:rPr>
            </a:br>
            <a:r>
              <a:rPr lang="en-US" sz="1800" i="1">
                <a:solidFill>
                  <a:schemeClr val="lt1"/>
                </a:solidFill>
                <a:latin typeface="Lato"/>
                <a:ea typeface="Lato"/>
                <a:cs typeface="Lato"/>
                <a:sym typeface="Lato"/>
              </a:rPr>
              <a:t>A Predictive Validity Comparison Between Domestic and International Students</a:t>
            </a:r>
            <a:endParaRPr sz="1500"/>
          </a:p>
        </p:txBody>
      </p:sp>
      <p:sp>
        <p:nvSpPr>
          <p:cNvPr id="92" name="Google Shape;92;p1"/>
          <p:cNvSpPr txBox="1"/>
          <p:nvPr/>
        </p:nvSpPr>
        <p:spPr>
          <a:xfrm>
            <a:off x="2286873" y="7337644"/>
            <a:ext cx="14160962" cy="23600725"/>
          </a:xfrm>
          <a:prstGeom prst="rect">
            <a:avLst/>
          </a:prstGeom>
          <a:noFill/>
          <a:ln>
            <a:noFill/>
          </a:ln>
        </p:spPr>
        <p:txBody>
          <a:bodyPr spcFirstLastPara="1" wrap="square" lIns="97950" tIns="48975" rIns="97950" bIns="48975" anchor="t" anchorCtr="0">
            <a:spAutoFit/>
          </a:bodyPr>
          <a:lstStyle/>
          <a:p>
            <a:pPr>
              <a:lnSpc>
                <a:spcPct val="110000"/>
              </a:lnSpc>
            </a:pPr>
            <a:r>
              <a:rPr lang="en-US" sz="4800" b="1" dirty="0">
                <a:solidFill>
                  <a:schemeClr val="dk1"/>
                </a:solidFill>
                <a:latin typeface="Times New Roman"/>
                <a:ea typeface="Times New Roman"/>
                <a:cs typeface="Times New Roman"/>
                <a:sym typeface="Times New Roman"/>
              </a:rPr>
              <a:t>BACKGROUND</a:t>
            </a:r>
            <a:endParaRPr lang="en-US" sz="4800" dirty="0">
              <a:solidFill>
                <a:schemeClr val="dk1"/>
              </a:solidFill>
              <a:latin typeface="Times New Roman"/>
              <a:ea typeface="Times New Roman"/>
              <a:cs typeface="Times New Roman"/>
            </a:endParaRPr>
          </a:p>
          <a:p>
            <a:pPr marL="546100" indent="-520700">
              <a:lnSpc>
                <a:spcPct val="110000"/>
              </a:lnSpc>
              <a:buFont typeface="Times New Roman,Serif"/>
              <a:buChar char="•"/>
            </a:pPr>
            <a:r>
              <a:rPr lang="en-US" sz="4400" dirty="0">
                <a:solidFill>
                  <a:srgbClr val="242424"/>
                </a:solidFill>
                <a:highlight>
                  <a:srgbClr val="FFFFFF"/>
                </a:highlight>
                <a:latin typeface="Times New Roman"/>
                <a:ea typeface="Times New Roman"/>
                <a:cs typeface="Times New Roman"/>
              </a:rPr>
              <a:t>Risk factor </a:t>
            </a:r>
            <a:r>
              <a:rPr lang="en-US" sz="4400" dirty="0">
                <a:solidFill>
                  <a:srgbClr val="212121"/>
                </a:solidFill>
                <a:highlight>
                  <a:srgbClr val="FFFFFF"/>
                </a:highlight>
                <a:latin typeface="Times New Roman"/>
                <a:ea typeface="Times New Roman"/>
                <a:cs typeface="Times New Roman"/>
              </a:rPr>
              <a:t>Risk factor modification and antithrombotic drugs are crucial for reducing ischemic stroke (IS) recurrence. </a:t>
            </a:r>
            <a:endParaRPr lang="en-US" sz="4400" dirty="0">
              <a:solidFill>
                <a:srgbClr val="212121"/>
              </a:solidFill>
              <a:latin typeface="Times New Roman"/>
              <a:ea typeface="Times New Roman"/>
              <a:cs typeface="Times New Roman"/>
            </a:endParaRPr>
          </a:p>
          <a:p>
            <a:pPr marL="546100" indent="-520700">
              <a:lnSpc>
                <a:spcPct val="110000"/>
              </a:lnSpc>
              <a:buFont typeface="Times New Roman,Serif"/>
              <a:buChar char="•"/>
            </a:pPr>
            <a:r>
              <a:rPr lang="en-US" sz="4400" dirty="0">
                <a:solidFill>
                  <a:srgbClr val="333333"/>
                </a:solidFill>
                <a:highlight>
                  <a:srgbClr val="FFFFFF"/>
                </a:highlight>
                <a:latin typeface="Times New Roman"/>
                <a:ea typeface="Times New Roman"/>
                <a:cs typeface="Times New Roman"/>
                <a:sym typeface="Times New Roman"/>
              </a:rPr>
              <a:t>Anti-inflammatory therapy </a:t>
            </a:r>
            <a:r>
              <a:rPr lang="en-US" sz="4400" dirty="0">
                <a:solidFill>
                  <a:srgbClr val="333333"/>
                </a:solidFill>
                <a:highlight>
                  <a:srgbClr val="FFFFFF"/>
                </a:highlight>
                <a:latin typeface="Times New Roman"/>
                <a:ea typeface="Times New Roman"/>
                <a:cs typeface="Times New Roman"/>
              </a:rPr>
              <a:t>with low-dose colchicine plus usual care is novel therapy to reduce recurrent vascular events. </a:t>
            </a:r>
            <a:endParaRPr lang="en-US" sz="4400" dirty="0">
              <a:solidFill>
                <a:srgbClr val="333333"/>
              </a:solidFill>
              <a:latin typeface="Times New Roman"/>
              <a:ea typeface="Times New Roman"/>
              <a:cs typeface="Times New Roman"/>
            </a:endParaRPr>
          </a:p>
          <a:p>
            <a:pPr marL="495300">
              <a:lnSpc>
                <a:spcPct val="110000"/>
              </a:lnSpc>
            </a:pPr>
            <a:endParaRPr lang="en-US" sz="4400" dirty="0">
              <a:solidFill>
                <a:schemeClr val="dk1"/>
              </a:solidFill>
              <a:latin typeface="Times New Roman"/>
              <a:ea typeface="Times New Roman"/>
              <a:cs typeface="Times New Roman"/>
            </a:endParaRPr>
          </a:p>
          <a:p>
            <a:pPr>
              <a:lnSpc>
                <a:spcPct val="110000"/>
              </a:lnSpc>
            </a:pPr>
            <a:r>
              <a:rPr lang="en-US" sz="4800" b="1" dirty="0">
                <a:solidFill>
                  <a:schemeClr val="dk1"/>
                </a:solidFill>
                <a:latin typeface="Times New Roman"/>
                <a:ea typeface="Times New Roman"/>
                <a:cs typeface="Times New Roman"/>
                <a:sym typeface="Times New Roman"/>
              </a:rPr>
              <a:t>CASE: </a:t>
            </a:r>
            <a:endParaRPr lang="en-US" sz="4800" dirty="0">
              <a:solidFill>
                <a:schemeClr val="dk1"/>
              </a:solidFill>
              <a:latin typeface="Times New Roman"/>
              <a:ea typeface="Times New Roman"/>
              <a:cs typeface="Times New Roman"/>
            </a:endParaRPr>
          </a:p>
          <a:p>
            <a:pPr marL="457200">
              <a:lnSpc>
                <a:spcPct val="114999"/>
              </a:lnSpc>
            </a:pPr>
            <a:r>
              <a:rPr lang="en-US" sz="4400" dirty="0">
                <a:solidFill>
                  <a:srgbClr val="2E2E2E"/>
                </a:solidFill>
                <a:highlight>
                  <a:srgbClr val="FFFFFF"/>
                </a:highlight>
                <a:latin typeface="Times New Roman"/>
                <a:ea typeface="Times New Roman"/>
                <a:cs typeface="Times New Roman"/>
                <a:sym typeface="Times New Roman"/>
              </a:rPr>
              <a:t>62 </a:t>
            </a:r>
            <a:r>
              <a:rPr lang="en-US" sz="4400" dirty="0" err="1">
                <a:solidFill>
                  <a:srgbClr val="2E2E2E"/>
                </a:solidFill>
                <a:highlight>
                  <a:srgbClr val="FFFFFF"/>
                </a:highlight>
                <a:latin typeface="Times New Roman"/>
                <a:ea typeface="Times New Roman"/>
                <a:cs typeface="Times New Roman"/>
                <a:sym typeface="Times New Roman"/>
              </a:rPr>
              <a:t>yr</a:t>
            </a:r>
            <a:r>
              <a:rPr lang="en-US" sz="4400" dirty="0">
                <a:solidFill>
                  <a:srgbClr val="2E2E2E"/>
                </a:solidFill>
                <a:highlight>
                  <a:srgbClr val="FFFFFF"/>
                </a:highlight>
                <a:latin typeface="Times New Roman"/>
                <a:ea typeface="Times New Roman"/>
                <a:cs typeface="Times New Roman"/>
                <a:sym typeface="Times New Roman"/>
              </a:rPr>
              <a:t> old female with hypertension </a:t>
            </a:r>
            <a:r>
              <a:rPr lang="en-US" sz="4400" dirty="0">
                <a:solidFill>
                  <a:srgbClr val="2E2E2E"/>
                </a:solidFill>
                <a:highlight>
                  <a:srgbClr val="FFFFFF"/>
                </a:highlight>
                <a:latin typeface="Times New Roman"/>
                <a:ea typeface="Times New Roman"/>
                <a:cs typeface="Times New Roman"/>
              </a:rPr>
              <a:t>and diabetes was admitted to subacute rehabilitation after a recurrent cerebrovascular stroke. The first stroke left no residual deficits. She then had recurrent strokes over the next four years. Extensive evaluation for etiology of recurrence (hypercoagulable disease, malignancy, atrial fibrillation, heart, carotid disease, and amyloidosis was negative except for atheromatous cerebral arteries. Initially, she was on dual antiplatelet therapy and high-dose statin, and later, a shift to aspirin and ticagrelor. Colchicine was next added based on its anti-inflammatory benefit for atherosclerosis. Statin was on hold due to transaminitis and </a:t>
            </a:r>
            <a:r>
              <a:rPr lang="en-US" sz="4400" dirty="0">
                <a:solidFill>
                  <a:srgbClr val="2E2E2E"/>
                </a:solidFill>
                <a:highlight>
                  <a:srgbClr val="FFFFFF"/>
                </a:highlight>
                <a:latin typeface="Times New Roman"/>
                <a:ea typeface="Times New Roman"/>
                <a:cs typeface="Times New Roman"/>
                <a:sym typeface="Times New Roman"/>
              </a:rPr>
              <a:t>resumed at a low </a:t>
            </a:r>
            <a:r>
              <a:rPr lang="en-US" sz="4400" dirty="0">
                <a:solidFill>
                  <a:srgbClr val="2E2E2E"/>
                </a:solidFill>
                <a:highlight>
                  <a:srgbClr val="FFFFFF"/>
                </a:highlight>
                <a:latin typeface="Times New Roman"/>
                <a:ea typeface="Times New Roman"/>
                <a:cs typeface="Times New Roman"/>
              </a:rPr>
              <a:t>dose with ezetimibe after liver function normalized.</a:t>
            </a:r>
            <a:endParaRPr lang="en-US" sz="4400" dirty="0">
              <a:solidFill>
                <a:srgbClr val="2E2E2E"/>
              </a:solidFill>
              <a:latin typeface="Times New Roman"/>
              <a:ea typeface="Times New Roman"/>
              <a:cs typeface="Times New Roman"/>
            </a:endParaRPr>
          </a:p>
          <a:p>
            <a:pPr>
              <a:lnSpc>
                <a:spcPct val="110000"/>
              </a:lnSpc>
            </a:pPr>
            <a:endParaRPr lang="en-US" sz="4800" dirty="0">
              <a:solidFill>
                <a:schemeClr val="dk1"/>
              </a:solidFill>
              <a:latin typeface="Times New Roman"/>
              <a:ea typeface="Times New Roman"/>
              <a:cs typeface="Times New Roman"/>
            </a:endParaRPr>
          </a:p>
          <a:p>
            <a:pPr>
              <a:lnSpc>
                <a:spcPct val="110000"/>
              </a:lnSpc>
            </a:pPr>
            <a:endParaRPr lang="en-US" sz="4800" dirty="0">
              <a:solidFill>
                <a:schemeClr val="dk1"/>
              </a:solidFill>
              <a:latin typeface="Times New Roman"/>
              <a:ea typeface="Times New Roman"/>
              <a:cs typeface="Times New Roman"/>
            </a:endParaRPr>
          </a:p>
          <a:p>
            <a:pPr marL="431800" indent="-406400">
              <a:lnSpc>
                <a:spcPct val="110000"/>
              </a:lnSpc>
              <a:buClr>
                <a:schemeClr val="dk1"/>
              </a:buClr>
              <a:buFont typeface="Times New Roman,Serif"/>
              <a:buChar char="•"/>
            </a:pPr>
            <a:endParaRPr lang="en-US" sz="4400" dirty="0">
              <a:solidFill>
                <a:schemeClr val="dk1"/>
              </a:solidFill>
              <a:latin typeface="Times New Roman"/>
              <a:ea typeface="Times New Roman"/>
              <a:cs typeface="Times New Roman"/>
            </a:endParaRPr>
          </a:p>
          <a:p>
            <a:pPr>
              <a:lnSpc>
                <a:spcPct val="110000"/>
              </a:lnSpc>
            </a:pPr>
            <a:endParaRPr lang="en-US" sz="4400" dirty="0">
              <a:solidFill>
                <a:schemeClr val="dk1"/>
              </a:solidFill>
              <a:latin typeface="Times New Roman"/>
              <a:ea typeface="Times New Roman"/>
              <a:cs typeface="Times New Roman"/>
            </a:endParaRPr>
          </a:p>
          <a:p>
            <a:pPr>
              <a:lnSpc>
                <a:spcPct val="110000"/>
              </a:lnSpc>
            </a:pPr>
            <a:r>
              <a:rPr lang="en-US" sz="4800" b="1" dirty="0">
                <a:solidFill>
                  <a:schemeClr val="dk1"/>
                </a:solidFill>
                <a:latin typeface="Times New Roman"/>
                <a:ea typeface="Times New Roman"/>
                <a:cs typeface="Times New Roman"/>
                <a:sym typeface="Times New Roman"/>
              </a:rPr>
              <a:t>FINANCIAL DISCLOSURES</a:t>
            </a:r>
            <a:endParaRPr lang="en-US" sz="4800" dirty="0">
              <a:solidFill>
                <a:schemeClr val="dk1"/>
              </a:solidFill>
              <a:latin typeface="Times New Roman"/>
              <a:ea typeface="Times New Roman"/>
              <a:cs typeface="Times New Roman"/>
            </a:endParaRPr>
          </a:p>
          <a:p>
            <a:pPr marL="546100" indent="-520700">
              <a:lnSpc>
                <a:spcPct val="110000"/>
              </a:lnSpc>
              <a:buClr>
                <a:schemeClr val="dk1"/>
              </a:buClr>
              <a:buFont typeface="Times New Roman,Serif"/>
              <a:buChar char="•"/>
            </a:pPr>
            <a:r>
              <a:rPr lang="en-US" sz="4400" dirty="0">
                <a:solidFill>
                  <a:schemeClr val="dk1"/>
                </a:solidFill>
                <a:latin typeface="Times New Roman"/>
                <a:cs typeface="Times New Roman"/>
              </a:rPr>
              <a:t>None</a:t>
            </a:r>
          </a:p>
          <a:p>
            <a:pPr>
              <a:lnSpc>
                <a:spcPct val="120000"/>
              </a:lnSpc>
            </a:pPr>
            <a:endParaRPr lang="en-US" sz="1500" dirty="0">
              <a:solidFill>
                <a:schemeClr val="dk1"/>
              </a:solidFill>
            </a:endParaRPr>
          </a:p>
          <a:p>
            <a:pPr>
              <a:lnSpc>
                <a:spcPct val="110000"/>
              </a:lnSpc>
              <a:buSzPts val="4800"/>
            </a:pPr>
            <a:endParaRPr lang="en-US" sz="4800" b="1" dirty="0">
              <a:solidFill>
                <a:schemeClr val="dk1"/>
              </a:solidFill>
              <a:latin typeface="Times New Roman"/>
              <a:cs typeface="Times New Roman"/>
            </a:endParaRPr>
          </a:p>
        </p:txBody>
      </p:sp>
      <p:sp>
        <p:nvSpPr>
          <p:cNvPr id="93" name="Google Shape;93;p1"/>
          <p:cNvSpPr txBox="1"/>
          <p:nvPr/>
        </p:nvSpPr>
        <p:spPr>
          <a:xfrm>
            <a:off x="2520698" y="1004260"/>
            <a:ext cx="12547200" cy="4746333"/>
          </a:xfrm>
          <a:prstGeom prst="rect">
            <a:avLst/>
          </a:prstGeom>
          <a:noFill/>
          <a:ln>
            <a:noFill/>
          </a:ln>
        </p:spPr>
        <p:txBody>
          <a:bodyPr spcFirstLastPara="1" wrap="square" lIns="97950" tIns="48975" rIns="97950" bIns="48975" anchor="t" anchorCtr="0">
            <a:spAutoFit/>
          </a:bodyPr>
          <a:lstStyle/>
          <a:p>
            <a:pPr algn="ctr"/>
            <a:r>
              <a:rPr lang="en-US" sz="5600" b="1" dirty="0">
                <a:solidFill>
                  <a:srgbClr val="222222"/>
                </a:solidFill>
                <a:highlight>
                  <a:srgbClr val="FFFFFF"/>
                </a:highlight>
                <a:latin typeface="Times New Roman"/>
                <a:ea typeface="Times New Roman"/>
                <a:cs typeface="Times New Roman"/>
              </a:rPr>
              <a:t>Recurrent stroke and Novel Therapies to Prevent Recurrence</a:t>
            </a:r>
            <a:endParaRPr lang="en-US" sz="5600" dirty="0">
              <a:solidFill>
                <a:srgbClr val="222222"/>
              </a:solidFill>
              <a:latin typeface="Times New Roman"/>
              <a:ea typeface="Times New Roman"/>
              <a:cs typeface="Times New Roman"/>
            </a:endParaRPr>
          </a:p>
          <a:p>
            <a:endParaRPr lang="en-US" sz="5900" dirty="0">
              <a:solidFill>
                <a:schemeClr val="dk1"/>
              </a:solidFill>
              <a:latin typeface="Segoe UI"/>
              <a:ea typeface="Times New Roman"/>
              <a:cs typeface="Segoe UI"/>
            </a:endParaRPr>
          </a:p>
          <a:p>
            <a:pPr>
              <a:buSzPts val="5900"/>
            </a:pPr>
            <a:endParaRPr lang="en-US" sz="7200" b="1" dirty="0">
              <a:solidFill>
                <a:schemeClr val="dk1"/>
              </a:solidFill>
              <a:latin typeface="Times New Roman"/>
              <a:ea typeface="Times New Roman"/>
              <a:cs typeface="Times New Roman"/>
            </a:endParaRPr>
          </a:p>
          <a:p>
            <a:pPr>
              <a:buSzPts val="5900"/>
            </a:pPr>
            <a:endParaRPr sz="5900" i="1" dirty="0">
              <a:solidFill>
                <a:schemeClr val="dk1"/>
              </a:solidFill>
              <a:latin typeface="Lato"/>
              <a:ea typeface="Lato"/>
              <a:cs typeface="Lato"/>
              <a:sym typeface="Lato"/>
            </a:endParaRPr>
          </a:p>
        </p:txBody>
      </p:sp>
      <p:sp>
        <p:nvSpPr>
          <p:cNvPr id="94" name="Google Shape;94;p1"/>
          <p:cNvSpPr txBox="1"/>
          <p:nvPr/>
        </p:nvSpPr>
        <p:spPr>
          <a:xfrm>
            <a:off x="3547100" y="4224049"/>
            <a:ext cx="13474826" cy="2376453"/>
          </a:xfrm>
          <a:prstGeom prst="rect">
            <a:avLst/>
          </a:prstGeom>
          <a:noFill/>
          <a:ln>
            <a:noFill/>
          </a:ln>
        </p:spPr>
        <p:txBody>
          <a:bodyPr spcFirstLastPara="1" wrap="square" lIns="97950" tIns="48975" rIns="97950" bIns="48975" anchor="t" anchorCtr="0">
            <a:spAutoFit/>
          </a:bodyPr>
          <a:lstStyle/>
          <a:p>
            <a:r>
              <a:rPr lang="en-US" sz="3700" b="1" dirty="0">
                <a:solidFill>
                  <a:schemeClr val="dk1"/>
                </a:solidFill>
                <a:highlight>
                  <a:srgbClr val="FFD54F"/>
                </a:highlight>
                <a:latin typeface="Segoe UI"/>
                <a:ea typeface="Lato"/>
                <a:cs typeface="Segoe UI"/>
                <a:sym typeface="Lato"/>
              </a:rPr>
              <a:t>D Vyas MD, </a:t>
            </a:r>
            <a:r>
              <a:rPr lang="en-US" sz="3700" b="1" dirty="0">
                <a:solidFill>
                  <a:schemeClr val="dk1"/>
                </a:solidFill>
                <a:highlight>
                  <a:srgbClr val="FFFFFF"/>
                </a:highlight>
                <a:latin typeface="Segoe UI"/>
                <a:ea typeface="Lato"/>
                <a:cs typeface="Segoe UI"/>
                <a:sym typeface="Lato"/>
              </a:rPr>
              <a:t>P </a:t>
            </a:r>
            <a:r>
              <a:rPr lang="en-US" sz="3700" b="1" dirty="0" err="1">
                <a:solidFill>
                  <a:schemeClr val="dk1"/>
                </a:solidFill>
                <a:highlight>
                  <a:srgbClr val="FFFFFF"/>
                </a:highlight>
                <a:latin typeface="Segoe UI"/>
                <a:ea typeface="Lato"/>
                <a:cs typeface="Segoe UI"/>
                <a:sym typeface="Lato"/>
              </a:rPr>
              <a:t>Murakonda</a:t>
            </a:r>
            <a:r>
              <a:rPr lang="en-US" sz="3700" b="1" dirty="0">
                <a:solidFill>
                  <a:schemeClr val="dk1"/>
                </a:solidFill>
                <a:highlight>
                  <a:srgbClr val="FFFFFF"/>
                </a:highlight>
                <a:latin typeface="Segoe UI"/>
                <a:ea typeface="Lato"/>
                <a:cs typeface="Segoe UI"/>
                <a:sym typeface="Lato"/>
              </a:rPr>
              <a:t> MD, TS </a:t>
            </a:r>
            <a:r>
              <a:rPr lang="en-US" sz="3700" b="1" dirty="0" err="1">
                <a:solidFill>
                  <a:schemeClr val="dk1"/>
                </a:solidFill>
                <a:highlight>
                  <a:srgbClr val="FFFFFF"/>
                </a:highlight>
                <a:latin typeface="Segoe UI"/>
                <a:ea typeface="Lato"/>
                <a:cs typeface="Segoe UI"/>
                <a:sym typeface="Lato"/>
              </a:rPr>
              <a:t>Dharmarajan</a:t>
            </a:r>
            <a:r>
              <a:rPr lang="en-US" sz="3700" b="1" dirty="0">
                <a:solidFill>
                  <a:schemeClr val="dk1"/>
                </a:solidFill>
                <a:highlight>
                  <a:srgbClr val="FFFFFF"/>
                </a:highlight>
                <a:latin typeface="Segoe UI"/>
                <a:ea typeface="Lato"/>
                <a:cs typeface="Segoe UI"/>
                <a:sym typeface="Lato"/>
              </a:rPr>
              <a:t> MD</a:t>
            </a:r>
            <a:endParaRPr lang="en-US" sz="3700" dirty="0">
              <a:solidFill>
                <a:schemeClr val="dk1"/>
              </a:solidFill>
              <a:latin typeface="Segoe UI"/>
              <a:ea typeface="Lato"/>
              <a:cs typeface="Segoe UI"/>
            </a:endParaRPr>
          </a:p>
          <a:p>
            <a:r>
              <a:rPr lang="en-US" sz="3700" b="1" dirty="0">
                <a:solidFill>
                  <a:schemeClr val="dk1"/>
                </a:solidFill>
                <a:highlight>
                  <a:srgbClr val="FFFFFF"/>
                </a:highlight>
                <a:latin typeface="Segoe UI"/>
                <a:ea typeface="Lato"/>
                <a:cs typeface="Segoe UI"/>
                <a:sym typeface="Lato"/>
              </a:rPr>
              <a:t>Div of Geriatrics, Montefiore Medical Center (Wakefield), Bronx, NY</a:t>
            </a:r>
            <a:endParaRPr lang="en-US" sz="3700" dirty="0">
              <a:solidFill>
                <a:schemeClr val="dk1"/>
              </a:solidFill>
              <a:latin typeface="Segoe UI"/>
              <a:ea typeface="Lato"/>
              <a:cs typeface="Segoe UI"/>
              <a:sym typeface="Lato"/>
            </a:endParaRPr>
          </a:p>
          <a:p>
            <a:pPr algn="ctr">
              <a:buSzPts val="4500"/>
            </a:pPr>
            <a:endParaRPr lang="en-US" sz="3700" b="1" dirty="0">
              <a:solidFill>
                <a:schemeClr val="dk1"/>
              </a:solidFill>
              <a:latin typeface="Lato"/>
              <a:ea typeface="Lato"/>
              <a:cs typeface="Lato"/>
            </a:endParaRPr>
          </a:p>
        </p:txBody>
      </p:sp>
      <p:sp>
        <p:nvSpPr>
          <p:cNvPr id="95" name="Google Shape;95;p1"/>
          <p:cNvSpPr/>
          <p:nvPr/>
        </p:nvSpPr>
        <p:spPr>
          <a:xfrm>
            <a:off x="2533429" y="4470099"/>
            <a:ext cx="343227" cy="319274"/>
          </a:xfrm>
          <a:custGeom>
            <a:avLst/>
            <a:gdLst/>
            <a:ahLst/>
            <a:cxnLst/>
            <a:rect l="l" t="t" r="r" b="b"/>
            <a:pathLst>
              <a:path w="327663" h="335196" extrusionOk="0">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rgbClr val="7F7F7F"/>
          </a:solidFill>
          <a:ln>
            <a:noFill/>
          </a:ln>
        </p:spPr>
        <p:txBody>
          <a:bodyPr spcFirstLastPara="1" wrap="square" lIns="97950" tIns="48975" rIns="97950" bIns="48975" anchor="ctr" anchorCtr="0">
            <a:noAutofit/>
          </a:bodyPr>
          <a:lstStyle/>
          <a:p>
            <a:pPr>
              <a:buSzPts val="1800"/>
            </a:pPr>
            <a:endParaRPr sz="1800">
              <a:solidFill>
                <a:schemeClr val="dk1"/>
              </a:solidFill>
              <a:latin typeface="Calibri"/>
              <a:ea typeface="Calibri"/>
              <a:cs typeface="Calibri"/>
              <a:sym typeface="Calibri"/>
            </a:endParaRPr>
          </a:p>
        </p:txBody>
      </p:sp>
      <p:sp>
        <p:nvSpPr>
          <p:cNvPr id="96" name="Google Shape;96;p1"/>
          <p:cNvSpPr/>
          <p:nvPr/>
        </p:nvSpPr>
        <p:spPr>
          <a:xfrm>
            <a:off x="6400800" y="-3767367"/>
            <a:ext cx="13497900" cy="3272400"/>
          </a:xfrm>
          <a:prstGeom prst="rect">
            <a:avLst/>
          </a:prstGeom>
          <a:noFill/>
          <a:ln w="12700" cap="flat" cmpd="sng">
            <a:solidFill>
              <a:schemeClr val="lt2"/>
            </a:solidFill>
            <a:prstDash val="dash"/>
            <a:miter lim="800000"/>
            <a:headEnd type="none" w="sm" len="sm"/>
            <a:tailEnd type="none" w="sm" len="sm"/>
          </a:ln>
        </p:spPr>
        <p:txBody>
          <a:bodyPr spcFirstLastPara="1" wrap="square" lIns="97950" tIns="48975" rIns="97950" bIns="48975" anchor="ctr" anchorCtr="0">
            <a:noAutofit/>
          </a:bodyPr>
          <a:lstStyle/>
          <a:p>
            <a:pPr algn="ctr">
              <a:buSzPts val="5000"/>
            </a:pPr>
            <a:r>
              <a:rPr lang="en-US" sz="5000">
                <a:solidFill>
                  <a:srgbClr val="7F7F7F"/>
                </a:solidFill>
                <a:latin typeface="Calibri"/>
                <a:ea typeface="Calibri"/>
                <a:cs typeface="Calibri"/>
                <a:sym typeface="Calibri"/>
              </a:rPr>
              <a:t>This section is the “silent presenter”, we can let audience read silently while you’re chatting with other audience about your research</a:t>
            </a:r>
            <a:endParaRPr sz="1500"/>
          </a:p>
        </p:txBody>
      </p:sp>
      <p:sp>
        <p:nvSpPr>
          <p:cNvPr id="97" name="Google Shape;97;p1"/>
          <p:cNvSpPr/>
          <p:nvPr/>
        </p:nvSpPr>
        <p:spPr>
          <a:xfrm>
            <a:off x="54246216" y="-3866299"/>
            <a:ext cx="13419300" cy="3272400"/>
          </a:xfrm>
          <a:prstGeom prst="rect">
            <a:avLst/>
          </a:prstGeom>
          <a:noFill/>
          <a:ln w="12700" cap="flat" cmpd="sng">
            <a:solidFill>
              <a:schemeClr val="lt2"/>
            </a:solidFill>
            <a:prstDash val="dash"/>
            <a:miter lim="800000"/>
            <a:headEnd type="none" w="sm" len="sm"/>
            <a:tailEnd type="none" w="sm" len="sm"/>
          </a:ln>
        </p:spPr>
        <p:txBody>
          <a:bodyPr spcFirstLastPara="1" wrap="square" lIns="97950" tIns="48975" rIns="97950" bIns="48975" anchor="ctr" anchorCtr="0">
            <a:noAutofit/>
          </a:bodyPr>
          <a:lstStyle/>
          <a:p>
            <a:pPr algn="ctr">
              <a:buSzPts val="5000"/>
            </a:pPr>
            <a:r>
              <a:rPr lang="en-US" sz="5000">
                <a:solidFill>
                  <a:srgbClr val="7F7F7F"/>
                </a:solidFill>
                <a:latin typeface="Calibri"/>
                <a:ea typeface="Calibri"/>
                <a:cs typeface="Calibri"/>
                <a:sym typeface="Calibri"/>
              </a:rPr>
              <a:t>This section is the “ammo bar”,</a:t>
            </a:r>
            <a:endParaRPr sz="1500"/>
          </a:p>
          <a:p>
            <a:pPr algn="ctr">
              <a:buSzPts val="5000"/>
            </a:pPr>
            <a:r>
              <a:rPr lang="en-US" sz="5000">
                <a:solidFill>
                  <a:srgbClr val="7F7F7F"/>
                </a:solidFill>
                <a:latin typeface="Calibri"/>
                <a:ea typeface="Calibri"/>
                <a:cs typeface="Calibri"/>
                <a:sym typeface="Calibri"/>
              </a:rPr>
              <a:t> You will be standing right here and point at things as you chat with people</a:t>
            </a:r>
            <a:endParaRPr sz="1500"/>
          </a:p>
        </p:txBody>
      </p:sp>
      <p:sp>
        <p:nvSpPr>
          <p:cNvPr id="5" name="Google Shape;93;p1">
            <a:extLst>
              <a:ext uri="{FF2B5EF4-FFF2-40B4-BE49-F238E27FC236}">
                <a16:creationId xmlns:a16="http://schemas.microsoft.com/office/drawing/2014/main" id="{7024113E-54EE-206D-D9E7-AC161916CABC}"/>
              </a:ext>
            </a:extLst>
          </p:cNvPr>
          <p:cNvSpPr txBox="1"/>
          <p:nvPr/>
        </p:nvSpPr>
        <p:spPr>
          <a:xfrm>
            <a:off x="52759148" y="2228427"/>
            <a:ext cx="13759390" cy="20602981"/>
          </a:xfrm>
          <a:prstGeom prst="rect">
            <a:avLst/>
          </a:prstGeom>
          <a:noFill/>
          <a:ln>
            <a:noFill/>
          </a:ln>
        </p:spPr>
        <p:txBody>
          <a:bodyPr spcFirstLastPara="1" wrap="square" lIns="97950" tIns="48975" rIns="97950" bIns="48975" anchor="t" anchorCtr="0">
            <a:spAutoFit/>
          </a:bodyPr>
          <a:lstStyle/>
          <a:p>
            <a:r>
              <a:rPr lang="en-US" sz="4800" b="1" dirty="0">
                <a:solidFill>
                  <a:schemeClr val="dk1"/>
                </a:solidFill>
                <a:highlight>
                  <a:srgbClr val="FFFFFF"/>
                </a:highlight>
                <a:latin typeface="Times New Roman"/>
                <a:cs typeface="Times New Roman"/>
                <a:sym typeface="Times New Roman"/>
              </a:rPr>
              <a:t>DISCUSSION</a:t>
            </a:r>
            <a:endParaRPr lang="en-US" sz="4800" dirty="0">
              <a:highlight>
                <a:srgbClr val="FFFFFF"/>
              </a:highlight>
              <a:latin typeface="Times New Roman"/>
              <a:cs typeface="Times New Roman"/>
              <a:sym typeface="Times New Roman"/>
            </a:endParaRPr>
          </a:p>
          <a:p>
            <a:pPr marL="457200" indent="-508000">
              <a:lnSpc>
                <a:spcPct val="114999"/>
              </a:lnSpc>
              <a:buFont typeface="Times New Roman,Serif"/>
              <a:buChar char="•"/>
            </a:pPr>
            <a:r>
              <a:rPr lang="en-US" sz="4400" dirty="0">
                <a:solidFill>
                  <a:srgbClr val="2E2E2E"/>
                </a:solidFill>
                <a:highlight>
                  <a:srgbClr val="FFFFFF"/>
                </a:highlight>
                <a:latin typeface="Times New Roman"/>
                <a:cs typeface="Times New Roman"/>
                <a:sym typeface="Times New Roman"/>
              </a:rPr>
              <a:t>Despite current optimal medical therapy with antihypertensives, antithrombotic agents, and lipid-lowering therapy, annualized risk of recurrent stroke/transient ischemic attack after an index event is up </a:t>
            </a:r>
            <a:r>
              <a:rPr lang="en-US" sz="4400" dirty="0">
                <a:solidFill>
                  <a:srgbClr val="2E2E2E"/>
                </a:solidFill>
                <a:highlight>
                  <a:srgbClr val="FFFFFF"/>
                </a:highlight>
                <a:latin typeface="Times New Roman"/>
                <a:cs typeface="Times New Roman"/>
              </a:rPr>
              <a:t>to 3.6%. A need for novel therapies to lower stroke risk is clear. Inflammation is key in the pathophysiology of atherosclerotic plaque de-stabilization and thromboembolism, and atherosclerosis development. Anti-inflammatory therapies targeting atherosclerotic plaque inflammation help plaque stabilization and prevent atherosclerosis. </a:t>
            </a:r>
          </a:p>
          <a:p>
            <a:pPr marL="457200" indent="-508000">
              <a:lnSpc>
                <a:spcPct val="114999"/>
              </a:lnSpc>
              <a:buFont typeface="Times New Roman,Serif"/>
              <a:buChar char="•"/>
            </a:pPr>
            <a:r>
              <a:rPr lang="en-US" sz="4400" dirty="0">
                <a:solidFill>
                  <a:srgbClr val="212121"/>
                </a:solidFill>
                <a:highlight>
                  <a:srgbClr val="FFFFFF"/>
                </a:highlight>
                <a:latin typeface="Times New Roman"/>
                <a:cs typeface="Times New Roman"/>
              </a:rPr>
              <a:t>The mechanism of colchicine’s vascular protectiveness is via</a:t>
            </a:r>
            <a:r>
              <a:rPr lang="en-US" sz="4400" dirty="0">
                <a:solidFill>
                  <a:srgbClr val="2E2E2E"/>
                </a:solidFill>
                <a:highlight>
                  <a:srgbClr val="FFFFFF"/>
                </a:highlight>
                <a:latin typeface="Times New Roman"/>
                <a:cs typeface="Times New Roman"/>
              </a:rPr>
              <a:t> multiple anti-inflammatory properties: inhibition of microtubule polymerization with reduced secretion in monocyte-macrophages. </a:t>
            </a:r>
            <a:r>
              <a:rPr lang="en-US" sz="4400" dirty="0">
                <a:solidFill>
                  <a:srgbClr val="212121"/>
                </a:solidFill>
                <a:highlight>
                  <a:srgbClr val="FFFFFF"/>
                </a:highlight>
                <a:latin typeface="Times New Roman"/>
                <a:cs typeface="Times New Roman"/>
              </a:rPr>
              <a:t>Plaque inflammation is profound after acute ischemic stroke (IS) and leads to stroke recurrence. Colchicine inhibits interleukin-6 (IL-6) and C-reactive protein and helps reduce inflammation. </a:t>
            </a:r>
          </a:p>
          <a:p>
            <a:pPr marL="457200" indent="-508000">
              <a:lnSpc>
                <a:spcPct val="114999"/>
              </a:lnSpc>
              <a:buFont typeface="Times New Roman,Serif"/>
              <a:buChar char="•"/>
            </a:pPr>
            <a:r>
              <a:rPr lang="en-US" sz="4400" dirty="0">
                <a:solidFill>
                  <a:srgbClr val="212121"/>
                </a:solidFill>
                <a:highlight>
                  <a:srgbClr val="FFFFFF"/>
                </a:highlight>
                <a:latin typeface="Times New Roman"/>
                <a:cs typeface="Times New Roman"/>
              </a:rPr>
              <a:t>The use of colchicine in acute non-cardiogenic IS patients was associated with marginally fewer incidences of recurrent IS in an Asian population. The protective effect was observed at six months and two years after IS. Concomitant statin use with colchicine potentiated protection.</a:t>
            </a:r>
          </a:p>
          <a:p>
            <a:endParaRPr lang="en-US" dirty="0">
              <a:highlight>
                <a:srgbClr val="FFFFFF"/>
              </a:highlight>
            </a:endParaRPr>
          </a:p>
          <a:p>
            <a:endParaRPr lang="en-US" sz="5600" b="1" dirty="0">
              <a:solidFill>
                <a:srgbClr val="222222"/>
              </a:solidFill>
              <a:highlight>
                <a:srgbClr val="FFFFFF"/>
              </a:highlight>
              <a:latin typeface="Times New Roman"/>
              <a:cs typeface="Times New Roman"/>
            </a:endParaRPr>
          </a:p>
        </p:txBody>
      </p:sp>
      <p:pic>
        <p:nvPicPr>
          <p:cNvPr id="3" name="Picture 3" descr="Text&#10;&#10;Description automatically generated">
            <a:extLst>
              <a:ext uri="{FF2B5EF4-FFF2-40B4-BE49-F238E27FC236}">
                <a16:creationId xmlns:a16="http://schemas.microsoft.com/office/drawing/2014/main" id="{40CB6957-4075-DA44-B7A1-39B2C9A6419D}"/>
              </a:ext>
            </a:extLst>
          </p:cNvPr>
          <p:cNvPicPr>
            <a:picLocks noChangeAspect="1"/>
          </p:cNvPicPr>
          <p:nvPr/>
        </p:nvPicPr>
        <p:blipFill>
          <a:blip r:embed="rId3"/>
          <a:stretch>
            <a:fillRect/>
          </a:stretch>
        </p:blipFill>
        <p:spPr>
          <a:xfrm>
            <a:off x="19429247" y="26785240"/>
            <a:ext cx="7052234" cy="7156173"/>
          </a:xfrm>
          <a:prstGeom prst="rect">
            <a:avLst/>
          </a:prstGeom>
        </p:spPr>
      </p:pic>
      <p:pic>
        <p:nvPicPr>
          <p:cNvPr id="4" name="Picture 5" descr="A picture containing background pattern&#10;&#10;Description automatically generated">
            <a:extLst>
              <a:ext uri="{FF2B5EF4-FFF2-40B4-BE49-F238E27FC236}">
                <a16:creationId xmlns:a16="http://schemas.microsoft.com/office/drawing/2014/main" id="{B47FF282-812F-D17E-F368-C8FF27D1DB9B}"/>
              </a:ext>
            </a:extLst>
          </p:cNvPr>
          <p:cNvPicPr>
            <a:picLocks noChangeAspect="1"/>
          </p:cNvPicPr>
          <p:nvPr/>
        </p:nvPicPr>
        <p:blipFill>
          <a:blip r:embed="rId4"/>
          <a:stretch>
            <a:fillRect/>
          </a:stretch>
        </p:blipFill>
        <p:spPr>
          <a:xfrm>
            <a:off x="38936426" y="21330807"/>
            <a:ext cx="11474823" cy="11449878"/>
          </a:xfrm>
          <a:prstGeom prst="rect">
            <a:avLst/>
          </a:prstGeom>
        </p:spPr>
      </p:pic>
    </p:spTree>
    <p:extLst>
      <p:ext uri="{BB962C8B-B14F-4D97-AF65-F5344CB8AC3E}">
        <p14:creationId xmlns:p14="http://schemas.microsoft.com/office/powerpoint/2010/main" val="237922441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53DFC9DC17C42A1C8A737298F3C50" ma:contentTypeVersion="16" ma:contentTypeDescription="Create a new document." ma:contentTypeScope="" ma:versionID="1f51b3a117ad61492c2cd0cc88495a0b">
  <xsd:schema xmlns:xsd="http://www.w3.org/2001/XMLSchema" xmlns:xs="http://www.w3.org/2001/XMLSchema" xmlns:p="http://schemas.microsoft.com/office/2006/metadata/properties" xmlns:ns2="fe1b25d1-1656-492f-a4d4-cd9bd817ecaa" xmlns:ns3="6ceeed5c-b1e5-49a5-98b0-8a6f55aa4198" targetNamespace="http://schemas.microsoft.com/office/2006/metadata/properties" ma:root="true" ma:fieldsID="8c5b858316087ef74faf0b36c04c062a" ns2:_="" ns3:_="">
    <xsd:import namespace="fe1b25d1-1656-492f-a4d4-cd9bd817ecaa"/>
    <xsd:import namespace="6ceeed5c-b1e5-49a5-98b0-8a6f55aa41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b25d1-1656-492f-a4d4-cd9bd817e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ecffa35-553a-4a46-8f05-cafa731da5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eeed5c-b1e5-49a5-98b0-8a6f55aa41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ec1b37-77ac-4236-8661-90e1ff74fcec}" ma:internalName="TaxCatchAll" ma:showField="CatchAllData" ma:web="6ceeed5c-b1e5-49a5-98b0-8a6f55aa41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eeed5c-b1e5-49a5-98b0-8a6f55aa4198" xsi:nil="true"/>
    <lcf76f155ced4ddcb4097134ff3c332f xmlns="fe1b25d1-1656-492f-a4d4-cd9bd817ec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0E9B1-9150-4B60-905D-D4A1AA59B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1b25d1-1656-492f-a4d4-cd9bd817ecaa"/>
    <ds:schemaRef ds:uri="6ceeed5c-b1e5-49a5-98b0-8a6f55aa4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F30710-D8E9-4DAC-A11B-671E7196FEA5}">
  <ds:schemaRefs>
    <ds:schemaRef ds:uri="http://schemas.microsoft.com/office/2006/metadata/properties"/>
    <ds:schemaRef ds:uri="http://schemas.microsoft.com/office/infopath/2007/PartnerControls"/>
    <ds:schemaRef ds:uri="6ceeed5c-b1e5-49a5-98b0-8a6f55aa4198"/>
    <ds:schemaRef ds:uri="fe1b25d1-1656-492f-a4d4-cd9bd817ecaa"/>
  </ds:schemaRefs>
</ds:datastoreItem>
</file>

<file path=customXml/itemProps3.xml><?xml version="1.0" encoding="utf-8"?>
<ds:datastoreItem xmlns:ds="http://schemas.openxmlformats.org/officeDocument/2006/customXml" ds:itemID="{54E5D8B5-00F7-439B-81BB-FE62107E9A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932</Words>
  <Application>Microsoft Office PowerPoint</Application>
  <PresentationFormat>Custom</PresentationFormat>
  <Paragraphs>79</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Arial</vt:lpstr>
      <vt:lpstr>Lato</vt:lpstr>
      <vt:lpstr>Segoe UI</vt:lpstr>
      <vt:lpstr>Times New Roman</vt:lpstr>
      <vt:lpstr>Times New Roman,Serif</vt:lpstr>
      <vt:lpstr>Office Theme</vt:lpstr>
      <vt:lpstr>  Main finding goes here, translated into plain English. Emphasize the important words.   You can add a focal graphic here.</vt:lpstr>
      <vt:lpstr>   Older adults consider medical marijuana use to be effective and safer than medications, but it requires a trial-and-error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c:title>
  <dc:creator>Mike Morrison</dc:creator>
  <cp:lastModifiedBy>Calleros, Alexis</cp:lastModifiedBy>
  <cp:revision>190</cp:revision>
  <dcterms:created xsi:type="dcterms:W3CDTF">2018-09-16T19:13:41Z</dcterms:created>
  <dcterms:modified xsi:type="dcterms:W3CDTF">2023-06-23T21:54:59Z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0x0101008E553DFC9DC17C42A1C8A737298F3C50</vt:lpwstr>
  </property>
  <property fmtid="{D5CDD505-2E9C-101B-9397-08002B2CF9AE}" pid="3" name="Order">
    <vt:r8>5469600</vt:r8>
  </property>
  <property fmtid="{D5CDD505-2E9C-101B-9397-08002B2CF9AE}" pid="4" name="MediaServiceImageTags">
    <vt:lpwstr/>
  </property>
</Properties>
</file>